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1.xml" ContentType="application/vnd.openxmlformats-officedocument.presentationml.notes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8" r:id="rId48"/>
    <p:sldId id="303" r:id="rId49"/>
    <p:sldId id="304" r:id="rId50"/>
    <p:sldId id="305" r:id="rId51"/>
    <p:sldId id="306" r:id="rId52"/>
    <p:sldId id="307" r:id="rId53"/>
    <p:sldId id="309" r:id="rId54"/>
    <p:sldId id="310" r:id="rId55"/>
    <p:sldId id="311" r:id="rId56"/>
    <p:sldId id="312" r:id="rId57"/>
    <p:sldId id="313" r:id="rId58"/>
    <p:sldId id="314" r:id="rId59"/>
    <p:sldId id="315" r:id="rId60"/>
    <p:sldId id="316" r:id="rId61"/>
    <p:sldId id="317" r:id="rId62"/>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76" d="100"/>
          <a:sy n="76" d="100"/>
        </p:scale>
        <p:origin x="-1642"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tableStyles" Target="tableStyle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4" name=""/>
        <p:cNvGrpSpPr/>
        <p:nvPr/>
      </p:nvGrpSpPr>
      <p:grpSpPr>
        <a:xfrm>
          <a:off x="0" y="0"/>
          <a:ext cx="0" cy="0"/>
          <a:chOff x="0" y="0"/>
          <a:chExt cx="0" cy="0"/>
        </a:xfrm>
      </p:grpSpPr>
      <p:sp>
        <p:nvSpPr>
          <p:cNvPr id="104869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9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9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9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9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9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41" name="Slide Image Placeholder 1"/>
          <p:cNvSpPr>
            <a:spLocks noChangeAspect="1" noRot="1" noGrp="1"/>
          </p:cNvSpPr>
          <p:nvPr>
            <p:ph type="sldImg"/>
          </p:nvPr>
        </p:nvSpPr>
        <p:spPr/>
      </p:sp>
      <p:sp>
        <p:nvSpPr>
          <p:cNvPr id="1048642" name="Notes Placeholder 2"/>
          <p:cNvSpPr>
            <a:spLocks noGrp="1"/>
          </p:cNvSpPr>
          <p:nvPr>
            <p:ph type="body" idx="1"/>
          </p:nvPr>
        </p:nvSpPr>
        <p:spPr/>
        <p:txBody>
          <a:bodyPr>
            <a:normAutofit/>
          </a:bodyPr>
          <a:p>
            <a:endParaRPr dirty="0" lang="en-US"/>
          </a:p>
        </p:txBody>
      </p:sp>
      <p:sp>
        <p:nvSpPr>
          <p:cNvPr id="1048643" name="Slide Number Placeholder 3"/>
          <p:cNvSpPr>
            <a:spLocks noGrp="1"/>
          </p:cNvSpPr>
          <p:nvPr>
            <p:ph type="sldNum" sz="quarter" idx="10"/>
          </p:nvPr>
        </p:nvSpPr>
        <p:spPr/>
        <p:txBody>
          <a:bodyPr/>
          <a:p>
            <a:fld id="{A9A0EA98-5831-4853-B862-C702E6EB345C}" type="slidenum">
              <a:rPr lang="en-US" smtClean="0"/>
              <a:t>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2">
        <a:schemeClr val="bg2"/>
      </p:bgRef>
    </p:bg>
    <p:spTree>
      <p:nvGrpSpPr>
        <p:cNvPr id="24" name=""/>
        <p:cNvGrpSpPr/>
        <p:nvPr/>
      </p:nvGrpSpPr>
      <p:grpSpPr>
        <a:xfrm>
          <a:off x="0" y="0"/>
          <a:ext cx="0" cy="0"/>
          <a:chOff x="0" y="0"/>
          <a:chExt cx="0" cy="0"/>
        </a:xfrm>
      </p:grpSpPr>
      <p:sp>
        <p:nvSpPr>
          <p:cNvPr id="1048583" name="Freeform 6"/>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algn="ctr" blurRad="50800" dir="16200000" dist="44450" rotWithShape="0">
              <a:prstClr val="black">
                <a:alpha val="35000"/>
              </a:prstClr>
            </a:outerShdw>
          </a:effectLst>
        </p:spPr>
        <p:txBody>
          <a:bodyPr anchor="t" bIns="45720" compatLnSpc="1" lIns="91440" rIns="91440" tIns="45720" vert="horz" wrap="square"/>
          <a:p>
            <a:endParaRPr kumimoji="0" lang="en-US"/>
          </a:p>
        </p:txBody>
      </p:sp>
      <p:sp>
        <p:nvSpPr>
          <p:cNvPr id="1048584" name="Freeform 7"/>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algn="ctr" blurRad="50800" dir="10800000" dist="50800" rotWithShape="0">
              <a:prstClr val="black">
                <a:alpha val="45000"/>
              </a:prstClr>
            </a:outerShdw>
          </a:effectLst>
        </p:spPr>
        <p:txBody>
          <a:bodyPr anchor="t" bIns="45720" compatLnSpc="1" lIns="91440" rIns="91440" tIns="45720" vert="horz" wrap="square"/>
          <a:p>
            <a:endParaRPr kumimoji="0" lang="en-US"/>
          </a:p>
        </p:txBody>
      </p:sp>
      <p:sp>
        <p:nvSpPr>
          <p:cNvPr id="1048585" name="Title 8"/>
          <p:cNvSpPr>
            <a:spLocks noGrp="1"/>
          </p:cNvSpPr>
          <p:nvPr>
            <p:ph type="ctrTitle"/>
          </p:nvPr>
        </p:nvSpPr>
        <p:spPr>
          <a:xfrm>
            <a:off x="429064" y="3337560"/>
            <a:ext cx="6480048" cy="2301240"/>
          </a:xfrm>
        </p:spPr>
        <p:txBody>
          <a:bodyPr anchor="t" rIns="45720"/>
          <a:lstStyle>
            <a:lvl1pPr algn="r">
              <a:defRPr baseline="0" b="1" cap="all" dirty="0" lang="en-US">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algn="t" blurRad="50800" dir="5400000" dist="38100" rotWithShape="0">
                    <a:prstClr val="black">
                      <a:alpha val="50000"/>
                    </a:prstClr>
                  </a:outerShdw>
                </a:effectLst>
              </a:defRPr>
            </a:lvl1pPr>
          </a:lstStyle>
          <a:p>
            <a:r>
              <a:rPr kumimoji="0" lang="en-US" smtClean="0"/>
              <a:t>Click to edit Master title style</a:t>
            </a:r>
            <a:endParaRPr kumimoji="0" lang="en-US"/>
          </a:p>
        </p:txBody>
      </p:sp>
      <p:sp>
        <p:nvSpPr>
          <p:cNvPr id="1048586" name="Subtitle 16"/>
          <p:cNvSpPr>
            <a:spLocks noGrp="1"/>
          </p:cNvSpPr>
          <p:nvPr>
            <p:ph type="subTitle" idx="1"/>
          </p:nvPr>
        </p:nvSpPr>
        <p:spPr>
          <a:xfrm>
            <a:off x="433051" y="1544812"/>
            <a:ext cx="6480048" cy="1752600"/>
          </a:xfrm>
        </p:spPr>
        <p:txBody>
          <a:bodyPr anchor="b" bIns="0" rIns="45720" tIns="0">
            <a:normAutofit/>
          </a:bodyPr>
          <a:lstStyle>
            <a:lvl1pPr algn="r" indent="0" marL="0">
              <a:buNone/>
              <a:defRPr sz="2000">
                <a:solidFill>
                  <a:schemeClr val="tx1"/>
                </a:solidFill>
                <a:effectLst/>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8587" name="Date Placeholder 29"/>
          <p:cNvSpPr>
            <a:spLocks noGrp="1"/>
          </p:cNvSpPr>
          <p:nvPr>
            <p:ph type="dt" sz="half" idx="10"/>
          </p:nvPr>
        </p:nvSpPr>
        <p:spPr/>
        <p:txBody>
          <a:bodyPr/>
          <a:p>
            <a:fld id="{72B4258A-31C8-42C0-A79F-8075AB6C4CD0}" type="datetimeFigureOut">
              <a:rPr lang="en-US" smtClean="0"/>
              <a:t>5/20/2023</a:t>
            </a:fld>
            <a:endParaRPr lang="en-US"/>
          </a:p>
        </p:txBody>
      </p:sp>
      <p:sp>
        <p:nvSpPr>
          <p:cNvPr id="1048588" name="Footer Placeholder 18"/>
          <p:cNvSpPr>
            <a:spLocks noGrp="1"/>
          </p:cNvSpPr>
          <p:nvPr>
            <p:ph type="ftr" sz="quarter" idx="11"/>
          </p:nvPr>
        </p:nvSpPr>
        <p:spPr/>
        <p:txBody>
          <a:bodyPr/>
          <a:p>
            <a:endParaRPr lang="en-US"/>
          </a:p>
        </p:txBody>
      </p:sp>
      <p:sp>
        <p:nvSpPr>
          <p:cNvPr id="1048589" name="Slide Number Placeholder 26"/>
          <p:cNvSpPr>
            <a:spLocks noGrp="1"/>
          </p:cNvSpPr>
          <p:nvPr>
            <p:ph type="sldNum" sz="quarter" idx="12"/>
          </p:nvPr>
        </p:nvSpPr>
        <p:spPr/>
        <p:txBody>
          <a:bodyPr/>
          <a:p>
            <a:fld id="{DC7B561C-9963-4BF2-B244-3CB3DA5752D9}" type="slidenum">
              <a:rPr lang="en-US" smtClean="0"/>
              <a:t>‹#›</a:t>
            </a:fld>
            <a:endParaRPr lang="en-US"/>
          </a:p>
        </p:txBody>
      </p:sp>
    </p:spTree>
  </p:cSld>
  <p:clrMapOvr>
    <a:overrideClrMapping accent1="accent1" accent2="accent2" accent3="accent3" accent4="accent4" accent5="accent5" accent6="accent6" bg1="dk1" bg2="dk2" tx1="lt1" tx2="lt2"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8" name=""/>
        <p:cNvGrpSpPr/>
        <p:nvPr/>
      </p:nvGrpSpPr>
      <p:grpSpPr>
        <a:xfrm>
          <a:off x="0" y="0"/>
          <a:ext cx="0" cy="0"/>
          <a:chOff x="0" y="0"/>
          <a:chExt cx="0" cy="0"/>
        </a:xfrm>
      </p:grpSpPr>
      <p:sp>
        <p:nvSpPr>
          <p:cNvPr id="1048657" name="Title 1"/>
          <p:cNvSpPr>
            <a:spLocks noGrp="1"/>
          </p:cNvSpPr>
          <p:nvPr>
            <p:ph type="title"/>
          </p:nvPr>
        </p:nvSpPr>
        <p:spPr/>
        <p:txBody>
          <a:bodyPr>
            <a:normAutofit fontScale="97826"/>
          </a:bodyPr>
          <a:p>
            <a:r>
              <a:rPr kumimoji="0" lang="en-US" smtClean="0"/>
              <a:t>Click to edit Master title style</a:t>
            </a:r>
            <a:endParaRPr kumimoji="0" lang="en-US"/>
          </a:p>
        </p:txBody>
      </p:sp>
      <p:sp>
        <p:nvSpPr>
          <p:cNvPr id="1048658"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9" name="Date Placeholder 3"/>
          <p:cNvSpPr>
            <a:spLocks noGrp="1"/>
          </p:cNvSpPr>
          <p:nvPr>
            <p:ph type="dt" sz="half" idx="10"/>
          </p:nvPr>
        </p:nvSpPr>
        <p:spPr/>
        <p:txBody>
          <a:bodyPr/>
          <a:p>
            <a:fld id="{72B4258A-31C8-42C0-A79F-8075AB6C4CD0}" type="datetimeFigureOut">
              <a:rPr lang="en-US" smtClean="0"/>
              <a:t>5/20/2023</a:t>
            </a:fld>
            <a:endParaRPr lang="en-US"/>
          </a:p>
        </p:txBody>
      </p:sp>
      <p:sp>
        <p:nvSpPr>
          <p:cNvPr id="1048660" name="Footer Placeholder 4"/>
          <p:cNvSpPr>
            <a:spLocks noGrp="1"/>
          </p:cNvSpPr>
          <p:nvPr>
            <p:ph type="ftr" sz="quarter" idx="11"/>
          </p:nvPr>
        </p:nvSpPr>
        <p:spPr/>
        <p:txBody>
          <a:bodyPr/>
          <a:p>
            <a:endParaRPr lang="en-US"/>
          </a:p>
        </p:txBody>
      </p:sp>
      <p:sp>
        <p:nvSpPr>
          <p:cNvPr id="1048661" name="Slide Number Placeholder 5"/>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6" name=""/>
        <p:cNvGrpSpPr/>
        <p:nvPr/>
      </p:nvGrpSpPr>
      <p:grpSpPr>
        <a:xfrm>
          <a:off x="0" y="0"/>
          <a:ext cx="0" cy="0"/>
          <a:chOff x="0" y="0"/>
          <a:chExt cx="0" cy="0"/>
        </a:xfrm>
      </p:grpSpPr>
      <p:sp>
        <p:nvSpPr>
          <p:cNvPr id="1048646" name="Vertical Title 1"/>
          <p:cNvSpPr>
            <a:spLocks noGrp="1"/>
          </p:cNvSpPr>
          <p:nvPr>
            <p:ph type="title" orient="vert"/>
          </p:nvPr>
        </p:nvSpPr>
        <p:spPr>
          <a:xfrm>
            <a:off x="6629400" y="274639"/>
            <a:ext cx="2057400" cy="5851525"/>
          </a:xfrm>
        </p:spPr>
        <p:txBody>
          <a:bodyPr vert="eaVert"/>
          <a:p>
            <a:r>
              <a:rPr kumimoji="0" lang="en-US" smtClean="0"/>
              <a:t>Click to edit Master title style</a:t>
            </a:r>
            <a:endParaRPr kumimoji="0" lang="en-US"/>
          </a:p>
        </p:txBody>
      </p:sp>
      <p:sp>
        <p:nvSpPr>
          <p:cNvPr id="1048647" name="Vertical Text Placeholder 2"/>
          <p:cNvSpPr>
            <a:spLocks noGrp="1"/>
          </p:cNvSpPr>
          <p:nvPr>
            <p:ph type="body" orient="vert" idx="1"/>
          </p:nvPr>
        </p:nvSpPr>
        <p:spPr>
          <a:xfrm>
            <a:off x="457200" y="274639"/>
            <a:ext cx="6019800" cy="5851525"/>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48" name="Date Placeholder 3"/>
          <p:cNvSpPr>
            <a:spLocks noGrp="1"/>
          </p:cNvSpPr>
          <p:nvPr>
            <p:ph type="dt" sz="half" idx="10"/>
          </p:nvPr>
        </p:nvSpPr>
        <p:spPr/>
        <p:txBody>
          <a:bodyPr/>
          <a:p>
            <a:fld id="{72B4258A-31C8-42C0-A79F-8075AB6C4CD0}" type="datetimeFigureOut">
              <a:rPr lang="en-US" smtClean="0"/>
              <a:t>5/20/2023</a:t>
            </a:fld>
            <a:endParaRPr lang="en-US"/>
          </a:p>
        </p:txBody>
      </p:sp>
      <p:sp>
        <p:nvSpPr>
          <p:cNvPr id="1048649" name="Footer Placeholder 4"/>
          <p:cNvSpPr>
            <a:spLocks noGrp="1"/>
          </p:cNvSpPr>
          <p:nvPr>
            <p:ph type="ftr" sz="quarter" idx="11"/>
          </p:nvPr>
        </p:nvSpPr>
        <p:spPr/>
        <p:txBody>
          <a:bodyPr/>
          <a:p>
            <a:endParaRPr lang="en-US"/>
          </a:p>
        </p:txBody>
      </p:sp>
      <p:sp>
        <p:nvSpPr>
          <p:cNvPr id="1048650" name="Slide Number Placeholder 5"/>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4" name=""/>
        <p:cNvGrpSpPr/>
        <p:nvPr/>
      </p:nvGrpSpPr>
      <p:grpSpPr>
        <a:xfrm>
          <a:off x="0" y="0"/>
          <a:ext cx="0" cy="0"/>
          <a:chOff x="0" y="0"/>
          <a:chExt cx="0" cy="0"/>
        </a:xfrm>
      </p:grpSpPr>
      <p:sp>
        <p:nvSpPr>
          <p:cNvPr id="1048592" name="Title 1"/>
          <p:cNvSpPr>
            <a:spLocks noGrp="1"/>
          </p:cNvSpPr>
          <p:nvPr>
            <p:ph type="title"/>
          </p:nvPr>
        </p:nvSpPr>
        <p:spPr/>
        <p:txBody>
          <a:bodyPr>
            <a:normAutofit fontScale="97826"/>
          </a:bodyPr>
          <a:lstStyle>
            <a:lvl1pPr algn="l"/>
          </a:lstStyle>
          <a:p>
            <a:r>
              <a:rPr kumimoji="0" lang="en-US" smtClean="0"/>
              <a:t>Click to edit Master title style</a:t>
            </a:r>
            <a:endParaRPr kumimoji="0" lang="en-US"/>
          </a:p>
        </p:txBody>
      </p:sp>
      <p:sp>
        <p:nvSpPr>
          <p:cNvPr id="1048593" name="Content Placeholder 2"/>
          <p:cNvSpPr>
            <a:spLocks noGrp="1"/>
          </p:cNvSpPr>
          <p:nvPr>
            <p:ph idx="1"/>
          </p:nvPr>
        </p:nvSpPr>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594" name="Date Placeholder 3"/>
          <p:cNvSpPr>
            <a:spLocks noGrp="1"/>
          </p:cNvSpPr>
          <p:nvPr>
            <p:ph type="dt" sz="half" idx="10"/>
          </p:nvPr>
        </p:nvSpPr>
        <p:spPr/>
        <p:txBody>
          <a:bodyPr/>
          <a:p>
            <a:fld id="{72B4258A-31C8-42C0-A79F-8075AB6C4CD0}" type="datetimeFigureOut">
              <a:rPr lang="en-US" smtClean="0"/>
              <a:t>5/20/2023</a:t>
            </a:fld>
            <a:endParaRPr lang="en-US"/>
          </a:p>
        </p:txBody>
      </p:sp>
      <p:sp>
        <p:nvSpPr>
          <p:cNvPr id="1048595" name="Footer Placeholder 4"/>
          <p:cNvSpPr>
            <a:spLocks noGrp="1"/>
          </p:cNvSpPr>
          <p:nvPr>
            <p:ph type="ftr" sz="quarter" idx="11"/>
          </p:nvPr>
        </p:nvSpPr>
        <p:spPr/>
        <p:txBody>
          <a:bodyPr/>
          <a:p>
            <a:endParaRPr lang="en-US"/>
          </a:p>
        </p:txBody>
      </p:sp>
      <p:sp>
        <p:nvSpPr>
          <p:cNvPr id="1048596" name="Slide Number Placeholder 5"/>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2">
        <a:schemeClr val="bg2"/>
      </p:bgRef>
    </p:bg>
    <p:spTree>
      <p:nvGrpSpPr>
        <p:cNvPr id="99" name=""/>
        <p:cNvGrpSpPr/>
        <p:nvPr/>
      </p:nvGrpSpPr>
      <p:grpSpPr>
        <a:xfrm>
          <a:off x="0" y="0"/>
          <a:ext cx="0" cy="0"/>
          <a:chOff x="0" y="0"/>
          <a:chExt cx="0" cy="0"/>
        </a:xfrm>
      </p:grpSpPr>
      <p:sp>
        <p:nvSpPr>
          <p:cNvPr id="1048662" name="Freeform 6"/>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algn="ctr" blurRad="50800" dir="16200000" dist="44450" rotWithShape="0">
              <a:prstClr val="black">
                <a:alpha val="35000"/>
              </a:prstClr>
            </a:outerShdw>
          </a:effectLst>
        </p:spPr>
        <p:txBody>
          <a:bodyPr anchor="t" bIns="45720" compatLnSpc="1" lIns="91440" rIns="91440" tIns="45720" vert="horz" wrap="square"/>
          <a:p>
            <a:endParaRPr kumimoji="0" lang="en-US"/>
          </a:p>
        </p:txBody>
      </p:sp>
      <p:sp>
        <p:nvSpPr>
          <p:cNvPr id="1048663" name="Freeform 8"/>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algn="ctr" blurRad="50800" dir="10800000" dist="50800" rotWithShape="0">
              <a:prstClr val="black">
                <a:alpha val="45000"/>
              </a:prstClr>
            </a:outerShdw>
          </a:effectLst>
        </p:spPr>
        <p:txBody>
          <a:bodyPr anchor="t" bIns="45720" compatLnSpc="1" lIns="91440" rIns="91440" tIns="45720" vert="horz" wrap="square"/>
          <a:p>
            <a:endParaRPr kumimoji="0" lang="en-US"/>
          </a:p>
        </p:txBody>
      </p:sp>
      <p:sp>
        <p:nvSpPr>
          <p:cNvPr id="1048664" name="Title 1"/>
          <p:cNvSpPr>
            <a:spLocks noGrp="1"/>
          </p:cNvSpPr>
          <p:nvPr>
            <p:ph type="title"/>
          </p:nvPr>
        </p:nvSpPr>
        <p:spPr>
          <a:xfrm>
            <a:off x="685800" y="3583838"/>
            <a:ext cx="6629400" cy="1826363"/>
          </a:xfrm>
        </p:spPr>
        <p:txBody>
          <a:bodyPr anchor="t" bIns="0" tIns="0"/>
          <a:lstStyle>
            <a:lvl1pPr algn="l">
              <a:buNone/>
              <a:defRPr baseline="0" b="1" cap="none" sz="420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algn="t" blurRad="50800" dir="5400000" dist="38100" rotWithShape="0">
                    <a:prstClr val="black">
                      <a:alpha val="50000"/>
                    </a:prstClr>
                  </a:outerShdw>
                </a:effectLst>
              </a:defRPr>
            </a:lvl1pPr>
          </a:lstStyle>
          <a:p>
            <a:r>
              <a:rPr kumimoji="0" lang="en-US" smtClean="0"/>
              <a:t>Click to edit Master title style</a:t>
            </a:r>
            <a:endParaRPr kumimoji="0" lang="en-US"/>
          </a:p>
        </p:txBody>
      </p:sp>
      <p:sp>
        <p:nvSpPr>
          <p:cNvPr id="1048665" name="Text Placeholder 2"/>
          <p:cNvSpPr>
            <a:spLocks noGrp="1"/>
          </p:cNvSpPr>
          <p:nvPr>
            <p:ph type="body" idx="1"/>
          </p:nvPr>
        </p:nvSpPr>
        <p:spPr>
          <a:xfrm>
            <a:off x="685800" y="2485801"/>
            <a:ext cx="6629400" cy="1066688"/>
          </a:xfrm>
        </p:spPr>
        <p:txBody>
          <a:bodyPr anchor="b" bIns="0" lIns="45720" rIns="45720" tIns="0"/>
          <a:lstStyle>
            <a:lvl1pPr algn="l" indent="0" marL="0">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8666" name="Date Placeholder 3"/>
          <p:cNvSpPr>
            <a:spLocks noGrp="1"/>
          </p:cNvSpPr>
          <p:nvPr>
            <p:ph type="dt" sz="half" idx="10"/>
          </p:nvPr>
        </p:nvSpPr>
        <p:spPr/>
        <p:txBody>
          <a:bodyPr/>
          <a:p>
            <a:fld id="{72B4258A-31C8-42C0-A79F-8075AB6C4CD0}" type="datetimeFigureOut">
              <a:rPr lang="en-US" smtClean="0"/>
              <a:t>5/20/2023</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DC7B561C-9963-4BF2-B244-3CB3DA5752D9}" type="slidenum">
              <a:rPr lang="en-US" smtClean="0"/>
              <a:t>‹#›</a:t>
            </a:fld>
            <a:endParaRPr lang="en-US"/>
          </a:p>
        </p:txBody>
      </p:sp>
    </p:spTree>
  </p:cSld>
  <p:clrMapOvr>
    <a:overrideClrMapping accent1="accent1" accent2="accent2" accent3="accent3" accent4="accent4" accent5="accent5" accent6="accent6" bg1="dk1" bg2="dk2" tx1="lt1" tx2="lt2"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00" name=""/>
        <p:cNvGrpSpPr/>
        <p:nvPr/>
      </p:nvGrpSpPr>
      <p:grpSpPr>
        <a:xfrm>
          <a:off x="0" y="0"/>
          <a:ext cx="0" cy="0"/>
          <a:chOff x="0" y="0"/>
          <a:chExt cx="0" cy="0"/>
        </a:xfrm>
      </p:grpSpPr>
      <p:sp>
        <p:nvSpPr>
          <p:cNvPr id="1048669" name="Title 1"/>
          <p:cNvSpPr>
            <a:spLocks noGrp="1"/>
          </p:cNvSpPr>
          <p:nvPr>
            <p:ph type="title"/>
          </p:nvPr>
        </p:nvSpPr>
        <p:spPr>
          <a:xfrm>
            <a:off x="457200" y="274638"/>
            <a:ext cx="7467600" cy="1143000"/>
          </a:xfrm>
        </p:spPr>
        <p:txBody>
          <a:bodyPr>
            <a:normAutofit fontScale="97826"/>
          </a:bodyPr>
          <a:p>
            <a:r>
              <a:rPr kumimoji="0" lang="en-US" smtClean="0"/>
              <a:t>Click to edit Master title style</a:t>
            </a:r>
            <a:endParaRPr kumimoji="0" lang="en-US"/>
          </a:p>
        </p:txBody>
      </p:sp>
      <p:sp>
        <p:nvSpPr>
          <p:cNvPr id="1048670" name="Content Placeholder 2"/>
          <p:cNvSpPr>
            <a:spLocks noGrp="1"/>
          </p:cNvSpPr>
          <p:nvPr>
            <p:ph sz="half" idx="1"/>
          </p:nvPr>
        </p:nvSpPr>
        <p:spPr>
          <a:xfrm>
            <a:off x="457200" y="1600201"/>
            <a:ext cx="3657600" cy="4525963"/>
          </a:xfrm>
        </p:spPr>
        <p:txBody>
          <a:bodyPr/>
          <a:lstStyle>
            <a:lvl1pPr>
              <a:defRPr sz="2600"/>
            </a:lvl1pPr>
            <a:lvl2pPr>
              <a:defRPr sz="22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71" name="Content Placeholder 3"/>
          <p:cNvSpPr>
            <a:spLocks noGrp="1"/>
          </p:cNvSpPr>
          <p:nvPr>
            <p:ph sz="half" idx="2"/>
          </p:nvPr>
        </p:nvSpPr>
        <p:spPr>
          <a:xfrm>
            <a:off x="4267200" y="1600201"/>
            <a:ext cx="3657600" cy="4525963"/>
          </a:xfrm>
        </p:spPr>
        <p:txBody>
          <a:bodyPr/>
          <a:lstStyle>
            <a:lvl1pPr>
              <a:defRPr sz="2600"/>
            </a:lvl1pPr>
            <a:lvl2pPr>
              <a:defRPr sz="22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72" name="Date Placeholder 4"/>
          <p:cNvSpPr>
            <a:spLocks noGrp="1"/>
          </p:cNvSpPr>
          <p:nvPr>
            <p:ph type="dt" sz="half" idx="10"/>
          </p:nvPr>
        </p:nvSpPr>
        <p:spPr/>
        <p:txBody>
          <a:bodyPr/>
          <a:p>
            <a:fld id="{72B4258A-31C8-42C0-A79F-8075AB6C4CD0}" type="datetimeFigureOut">
              <a:rPr lang="en-US" smtClean="0"/>
              <a:t>5/20/2023</a:t>
            </a:fld>
            <a:endParaRPr lang="en-US"/>
          </a:p>
        </p:txBody>
      </p:sp>
      <p:sp>
        <p:nvSpPr>
          <p:cNvPr id="1048673" name="Footer Placeholder 5"/>
          <p:cNvSpPr>
            <a:spLocks noGrp="1"/>
          </p:cNvSpPr>
          <p:nvPr>
            <p:ph type="ftr" sz="quarter" idx="11"/>
          </p:nvPr>
        </p:nvSpPr>
        <p:spPr/>
        <p:txBody>
          <a:bodyPr/>
          <a:p>
            <a:endParaRPr lang="en-US"/>
          </a:p>
        </p:txBody>
      </p:sp>
      <p:sp>
        <p:nvSpPr>
          <p:cNvPr id="1048674" name="Slide Number Placeholder 6"/>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type="twoTxTwoObj">
  <p:cSld name="Comparison">
    <p:spTree>
      <p:nvGrpSpPr>
        <p:cNvPr id="101" name=""/>
        <p:cNvGrpSpPr/>
        <p:nvPr/>
      </p:nvGrpSpPr>
      <p:grpSpPr>
        <a:xfrm>
          <a:off x="0" y="0"/>
          <a:ext cx="0" cy="0"/>
          <a:chOff x="0" y="0"/>
          <a:chExt cx="0" cy="0"/>
        </a:xfrm>
      </p:grpSpPr>
      <p:sp>
        <p:nvSpPr>
          <p:cNvPr id="1048675" name="Title 1"/>
          <p:cNvSpPr>
            <a:spLocks noGrp="1"/>
          </p:cNvSpPr>
          <p:nvPr>
            <p:ph type="title"/>
          </p:nvPr>
        </p:nvSpPr>
        <p:spPr>
          <a:xfrm>
            <a:off x="457200" y="273050"/>
            <a:ext cx="8229600" cy="1143000"/>
          </a:xfrm>
        </p:spPr>
        <p:txBody>
          <a:bodyPr anchor="ctr"/>
          <a:p>
            <a:r>
              <a:rPr kumimoji="0" lang="en-US" smtClean="0"/>
              <a:t>Click to edit Master title style</a:t>
            </a:r>
            <a:endParaRPr kumimoji="0" lang="en-US"/>
          </a:p>
        </p:txBody>
      </p:sp>
      <p:sp>
        <p:nvSpPr>
          <p:cNvPr id="1048676" name="Text Placeholder 2"/>
          <p:cNvSpPr>
            <a:spLocks noGrp="1"/>
          </p:cNvSpPr>
          <p:nvPr>
            <p:ph type="body" idx="1"/>
          </p:nvPr>
        </p:nvSpPr>
        <p:spPr>
          <a:xfrm>
            <a:off x="457201" y="5486400"/>
            <a:ext cx="4040188" cy="838200"/>
          </a:xfrm>
        </p:spPr>
        <p:txBody>
          <a:bodyPr anchor="t"/>
          <a:lstStyle>
            <a:lvl1pPr indent="0" marL="0">
              <a:buNone/>
              <a:defRPr b="1" sz="2400">
                <a:solidFill>
                  <a:schemeClr val="accent1"/>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77" name="Text Placeholder 3"/>
          <p:cNvSpPr>
            <a:spLocks noGrp="1"/>
          </p:cNvSpPr>
          <p:nvPr>
            <p:ph type="body" sz="half" idx="3"/>
          </p:nvPr>
        </p:nvSpPr>
        <p:spPr>
          <a:xfrm>
            <a:off x="4645026" y="5486400"/>
            <a:ext cx="4041775" cy="838200"/>
          </a:xfrm>
        </p:spPr>
        <p:txBody>
          <a:bodyPr anchor="t"/>
          <a:lstStyle>
            <a:lvl1pPr indent="0" marL="0">
              <a:buNone/>
              <a:defRPr b="1" sz="2400">
                <a:solidFill>
                  <a:schemeClr val="accent1"/>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78" name="Content Placeholder 4"/>
          <p:cNvSpPr>
            <a:spLocks noGrp="1"/>
          </p:cNvSpPr>
          <p:nvPr>
            <p:ph sz="quarter" idx="2"/>
          </p:nvPr>
        </p:nvSpPr>
        <p:spPr>
          <a:xfrm>
            <a:off x="457201" y="1516912"/>
            <a:ext cx="4040188" cy="3941763"/>
          </a:xfrm>
        </p:spPr>
        <p:txBody>
          <a:bodyPr/>
          <a:lstStyle>
            <a:lvl1pPr>
              <a:defRPr sz="24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79" name="Content Placeholder 5"/>
          <p:cNvSpPr>
            <a:spLocks noGrp="1"/>
          </p:cNvSpPr>
          <p:nvPr>
            <p:ph sz="quarter" idx="4"/>
          </p:nvPr>
        </p:nvSpPr>
        <p:spPr>
          <a:xfrm>
            <a:off x="4645026" y="1516912"/>
            <a:ext cx="4041775" cy="3941763"/>
          </a:xfrm>
        </p:spPr>
        <p:txBody>
          <a:bodyPr/>
          <a:lstStyle>
            <a:lvl1pPr>
              <a:defRPr sz="24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80" name="Date Placeholder 6"/>
          <p:cNvSpPr>
            <a:spLocks noGrp="1"/>
          </p:cNvSpPr>
          <p:nvPr>
            <p:ph type="dt" sz="half" idx="10"/>
          </p:nvPr>
        </p:nvSpPr>
        <p:spPr/>
        <p:txBody>
          <a:bodyPr/>
          <a:p>
            <a:fld id="{72B4258A-31C8-42C0-A79F-8075AB6C4CD0}" type="datetimeFigureOut">
              <a:rPr lang="en-US" smtClean="0"/>
              <a:t>5/20/2023</a:t>
            </a:fld>
            <a:endParaRPr lang="en-US"/>
          </a:p>
        </p:txBody>
      </p:sp>
      <p:sp>
        <p:nvSpPr>
          <p:cNvPr id="1048681" name="Footer Placeholder 7"/>
          <p:cNvSpPr>
            <a:spLocks noGrp="1"/>
          </p:cNvSpPr>
          <p:nvPr>
            <p:ph type="ftr" sz="quarter" idx="11"/>
          </p:nvPr>
        </p:nvSpPr>
        <p:spPr/>
        <p:txBody>
          <a:bodyPr/>
          <a:p>
            <a:endParaRPr lang="en-US"/>
          </a:p>
        </p:txBody>
      </p:sp>
      <p:sp>
        <p:nvSpPr>
          <p:cNvPr id="1048682" name="Slide Number Placeholder 8"/>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8" name=""/>
        <p:cNvGrpSpPr/>
        <p:nvPr/>
      </p:nvGrpSpPr>
      <p:grpSpPr>
        <a:xfrm>
          <a:off x="0" y="0"/>
          <a:ext cx="0" cy="0"/>
          <a:chOff x="0" y="0"/>
          <a:chExt cx="0" cy="0"/>
        </a:xfrm>
      </p:grpSpPr>
      <p:sp>
        <p:nvSpPr>
          <p:cNvPr id="1048602" name="Title 1"/>
          <p:cNvSpPr>
            <a:spLocks noGrp="1"/>
          </p:cNvSpPr>
          <p:nvPr>
            <p:ph type="title"/>
          </p:nvPr>
        </p:nvSpPr>
        <p:spPr>
          <a:xfrm>
            <a:off x="457200" y="274320"/>
            <a:ext cx="7470648" cy="1143000"/>
          </a:xfrm>
        </p:spPr>
        <p:txBody>
          <a:bodyPr anchor="ctr">
            <a:normAutofit fontScale="97826"/>
          </a:bodyPr>
          <a:lstStyle>
            <a:lvl1pPr algn="l">
              <a:defRPr sz="4600"/>
            </a:lvl1pPr>
          </a:lstStyle>
          <a:p>
            <a:r>
              <a:rPr kumimoji="0" lang="en-US" smtClean="0"/>
              <a:t>Click to edit Master title style</a:t>
            </a:r>
            <a:endParaRPr kumimoji="0" lang="en-US"/>
          </a:p>
        </p:txBody>
      </p:sp>
      <p:sp>
        <p:nvSpPr>
          <p:cNvPr id="1048603" name="Date Placeholder 6"/>
          <p:cNvSpPr>
            <a:spLocks noGrp="1"/>
          </p:cNvSpPr>
          <p:nvPr>
            <p:ph type="dt" sz="half" idx="10"/>
          </p:nvPr>
        </p:nvSpPr>
        <p:spPr/>
        <p:txBody>
          <a:bodyPr/>
          <a:p>
            <a:fld id="{72B4258A-31C8-42C0-A79F-8075AB6C4CD0}" type="datetimeFigureOut">
              <a:rPr lang="en-US" smtClean="0"/>
              <a:t>5/20/2023</a:t>
            </a:fld>
            <a:endParaRPr lang="en-US"/>
          </a:p>
        </p:txBody>
      </p:sp>
      <p:sp>
        <p:nvSpPr>
          <p:cNvPr id="1048604" name="Slide Number Placeholder 7"/>
          <p:cNvSpPr>
            <a:spLocks noGrp="1"/>
          </p:cNvSpPr>
          <p:nvPr>
            <p:ph type="sldNum" sz="quarter" idx="11"/>
          </p:nvPr>
        </p:nvSpPr>
        <p:spPr/>
        <p:txBody>
          <a:bodyPr/>
          <a:p>
            <a:fld id="{DC7B561C-9963-4BF2-B244-3CB3DA5752D9}" type="slidenum">
              <a:rPr lang="en-US" smtClean="0"/>
              <a:t>‹#›</a:t>
            </a:fld>
            <a:endParaRPr lang="en-US"/>
          </a:p>
        </p:txBody>
      </p:sp>
      <p:sp>
        <p:nvSpPr>
          <p:cNvPr id="1048605" name="Footer Placeholder 8"/>
          <p:cNvSpPr>
            <a:spLocks noGrp="1"/>
          </p:cNvSpPr>
          <p:nvPr>
            <p:ph type="ftr" sz="quarter" idx="12"/>
          </p:nvPr>
        </p:nvSpPr>
        <p:spPr/>
        <p:txBody>
          <a:bodyPr/>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02" name=""/>
        <p:cNvGrpSpPr/>
        <p:nvPr/>
      </p:nvGrpSpPr>
      <p:grpSpPr>
        <a:xfrm>
          <a:off x="0" y="0"/>
          <a:ext cx="0" cy="0"/>
          <a:chOff x="0" y="0"/>
          <a:chExt cx="0" cy="0"/>
        </a:xfrm>
      </p:grpSpPr>
      <p:sp>
        <p:nvSpPr>
          <p:cNvPr id="1048683" name="Date Placeholder 1"/>
          <p:cNvSpPr>
            <a:spLocks noGrp="1"/>
          </p:cNvSpPr>
          <p:nvPr>
            <p:ph type="dt" sz="half" idx="10"/>
          </p:nvPr>
        </p:nvSpPr>
        <p:spPr/>
        <p:txBody>
          <a:bodyPr/>
          <a:p>
            <a:fld id="{72B4258A-31C8-42C0-A79F-8075AB6C4CD0}" type="datetimeFigureOut">
              <a:rPr lang="en-US" smtClean="0"/>
              <a:t>5/20/2023</a:t>
            </a:fld>
            <a:endParaRPr lang="en-US"/>
          </a:p>
        </p:txBody>
      </p:sp>
      <p:sp>
        <p:nvSpPr>
          <p:cNvPr id="1048684" name="Footer Placeholder 2"/>
          <p:cNvSpPr>
            <a:spLocks noGrp="1"/>
          </p:cNvSpPr>
          <p:nvPr>
            <p:ph type="ftr" sz="quarter" idx="11"/>
          </p:nvPr>
        </p:nvSpPr>
        <p:spPr/>
        <p:txBody>
          <a:bodyPr/>
          <a:p>
            <a:endParaRPr lang="en-US"/>
          </a:p>
        </p:txBody>
      </p:sp>
      <p:sp>
        <p:nvSpPr>
          <p:cNvPr id="1048685" name="Slide Number Placeholder 3"/>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03" name=""/>
        <p:cNvGrpSpPr/>
        <p:nvPr/>
      </p:nvGrpSpPr>
      <p:grpSpPr>
        <a:xfrm>
          <a:off x="0" y="0"/>
          <a:ext cx="0" cy="0"/>
          <a:chOff x="0" y="0"/>
          <a:chExt cx="0" cy="0"/>
        </a:xfrm>
      </p:grpSpPr>
      <p:sp>
        <p:nvSpPr>
          <p:cNvPr id="1048686" name="Title 1"/>
          <p:cNvSpPr>
            <a:spLocks noGrp="1"/>
          </p:cNvSpPr>
          <p:nvPr>
            <p:ph type="title"/>
          </p:nvPr>
        </p:nvSpPr>
        <p:spPr>
          <a:xfrm>
            <a:off x="457200" y="1185529"/>
            <a:ext cx="3200400" cy="730250"/>
          </a:xfrm>
        </p:spPr>
        <p:txBody>
          <a:bodyPr anchor="t" bIns="0" tIns="0"/>
          <a:lstStyle>
            <a:lvl1pPr algn="l">
              <a:buNone/>
              <a:defRPr b="1" sz="1800">
                <a:solidFill>
                  <a:schemeClr val="accent1"/>
                </a:solidFill>
              </a:defRPr>
            </a:lvl1pPr>
          </a:lstStyle>
          <a:p>
            <a:r>
              <a:rPr kumimoji="0" lang="en-US" smtClean="0"/>
              <a:t>Click to edit Master title style</a:t>
            </a:r>
            <a:endParaRPr kumimoji="0" lang="en-US"/>
          </a:p>
        </p:txBody>
      </p:sp>
      <p:sp>
        <p:nvSpPr>
          <p:cNvPr id="1048687" name="Text Placeholder 2"/>
          <p:cNvSpPr>
            <a:spLocks noGrp="1"/>
          </p:cNvSpPr>
          <p:nvPr>
            <p:ph type="body" idx="2"/>
          </p:nvPr>
        </p:nvSpPr>
        <p:spPr>
          <a:xfrm>
            <a:off x="457200" y="214424"/>
            <a:ext cx="2743200" cy="914400"/>
          </a:xfrm>
        </p:spPr>
        <p:txBody>
          <a:bodyPr anchor="b" bIns="0" lIns="45720" rIns="45720" tIns="0"/>
          <a:lstStyle>
            <a:lvl1pPr algn="l" indent="0" marL="0">
              <a:buNone/>
              <a:defRPr sz="14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48688"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89" name="Date Placeholder 4"/>
          <p:cNvSpPr>
            <a:spLocks noGrp="1"/>
          </p:cNvSpPr>
          <p:nvPr>
            <p:ph type="dt" sz="half" idx="10"/>
          </p:nvPr>
        </p:nvSpPr>
        <p:spPr/>
        <p:txBody>
          <a:bodyPr/>
          <a:p>
            <a:fld id="{72B4258A-31C8-42C0-A79F-8075AB6C4CD0}" type="datetimeFigureOut">
              <a:rPr lang="en-US" smtClean="0"/>
              <a:t>5/20/2023</a:t>
            </a:fld>
            <a:endParaRPr lang="en-US"/>
          </a:p>
        </p:txBody>
      </p:sp>
      <p:sp>
        <p:nvSpPr>
          <p:cNvPr id="1048690" name="Footer Placeholder 5"/>
          <p:cNvSpPr>
            <a:spLocks noGrp="1"/>
          </p:cNvSpPr>
          <p:nvPr>
            <p:ph type="ftr" sz="quarter" idx="11"/>
          </p:nvPr>
        </p:nvSpPr>
        <p:spPr/>
        <p:txBody>
          <a:bodyPr/>
          <a:p>
            <a:endParaRPr lang="en-US"/>
          </a:p>
        </p:txBody>
      </p:sp>
      <p:sp>
        <p:nvSpPr>
          <p:cNvPr id="1048691" name="Slide Number Placeholder 6"/>
          <p:cNvSpPr>
            <a:spLocks noGrp="1"/>
          </p:cNvSpPr>
          <p:nvPr>
            <p:ph type="sldNum" sz="quarter" idx="12"/>
          </p:nvPr>
        </p:nvSpPr>
        <p:spPr>
          <a:xfrm>
            <a:off x="8156448" y="6422065"/>
            <a:ext cx="762000" cy="365125"/>
          </a:xfrm>
        </p:spPr>
        <p:txBody>
          <a:bodyPr/>
          <a:p>
            <a:fld id="{DC7B561C-9963-4BF2-B244-3CB3DA5752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97" name=""/>
        <p:cNvGrpSpPr/>
        <p:nvPr/>
      </p:nvGrpSpPr>
      <p:grpSpPr>
        <a:xfrm>
          <a:off x="0" y="0"/>
          <a:ext cx="0" cy="0"/>
          <a:chOff x="0" y="0"/>
          <a:chExt cx="0" cy="0"/>
        </a:xfrm>
      </p:grpSpPr>
      <p:sp>
        <p:nvSpPr>
          <p:cNvPr id="1048651" name="Title 1"/>
          <p:cNvSpPr>
            <a:spLocks noGrp="1"/>
          </p:cNvSpPr>
          <p:nvPr>
            <p:ph type="title"/>
          </p:nvPr>
        </p:nvSpPr>
        <p:spPr>
          <a:xfrm>
            <a:off x="5556733" y="1705709"/>
            <a:ext cx="3053868" cy="1253808"/>
          </a:xfrm>
        </p:spPr>
        <p:txBody>
          <a:bodyPr anchor="b"/>
          <a:lstStyle>
            <a:lvl1pPr algn="l">
              <a:buNone/>
              <a:defRPr b="1" sz="2200">
                <a:solidFill>
                  <a:schemeClr val="accent1"/>
                </a:solidFill>
              </a:defRPr>
            </a:lvl1pPr>
          </a:lstStyle>
          <a:p>
            <a:r>
              <a:rPr kumimoji="0" lang="en-US" smtClean="0"/>
              <a:t>Click to edit Master title style</a:t>
            </a:r>
            <a:endParaRPr kumimoji="0" lang="en-US"/>
          </a:p>
        </p:txBody>
      </p:sp>
      <p:sp>
        <p:nvSpPr>
          <p:cNvPr id="1048652" name="Picture Placeholder 2"/>
          <p:cNvSpPr>
            <a:spLocks noGrp="1"/>
          </p:cNvSpPr>
          <p:nvPr>
            <p:ph type="pic" idx="1"/>
          </p:nvPr>
        </p:nvSpPr>
        <p:spPr>
          <a:xfrm>
            <a:off x="1065628" y="1019907"/>
            <a:ext cx="4114800" cy="4114800"/>
          </a:xfrm>
          <a:prstGeom prst="ellipse"/>
          <a:solidFill>
            <a:schemeClr val="bg2">
              <a:shade val="50000"/>
            </a:schemeClr>
          </a:solidFill>
          <a:ln w="50800" cap="flat">
            <a:solidFill>
              <a:schemeClr val="bg2"/>
            </a:solidFill>
            <a:miter lim="800000"/>
          </a:ln>
          <a:effectLst>
            <a:outerShdw blurRad="152000" dir="5400000" dist="345000" rotWithShape="0" sx="-80000" sy="-18000">
              <a:srgbClr val="000000">
                <a:alpha val="25000"/>
              </a:srgbClr>
            </a:outerShdw>
          </a:effectLst>
          <a:scene3d>
            <a:camera prst="orthographicFront"/>
            <a:lightRig dir="t" rig="contrasting">
              <a:rot lat="0" lon="0" rev="2400000"/>
            </a:lightRig>
          </a:scene3d>
          <a:sp3d contourW="7620">
            <a:bevelT w="63500" h="63500"/>
            <a:contourClr>
              <a:schemeClr val="bg2">
                <a:shade val="50000"/>
              </a:schemeClr>
            </a:contourClr>
          </a:sp3d>
        </p:spPr>
        <p:txBody>
          <a:bodyPr/>
          <a:lstStyle>
            <a:lvl1pPr indent="0" marL="0">
              <a:buNone/>
              <a:defRPr sz="3200"/>
            </a:lvl1pPr>
          </a:lstStyle>
          <a:p>
            <a:r>
              <a:rPr kumimoji="0" lang="en-US" smtClean="0"/>
              <a:t>Click icon to add picture</a:t>
            </a:r>
            <a:endParaRPr dirty="0" kumimoji="0" lang="en-US"/>
          </a:p>
        </p:txBody>
      </p:sp>
      <p:sp>
        <p:nvSpPr>
          <p:cNvPr id="1048653" name="Text Placeholder 3"/>
          <p:cNvSpPr>
            <a:spLocks noGrp="1"/>
          </p:cNvSpPr>
          <p:nvPr>
            <p:ph type="body" sz="half" idx="2"/>
          </p:nvPr>
        </p:nvSpPr>
        <p:spPr>
          <a:xfrm>
            <a:off x="5556733" y="2998766"/>
            <a:ext cx="3053867" cy="2663482"/>
          </a:xfrm>
        </p:spPr>
        <p:txBody>
          <a:bodyPr lIns="45720" rIns="45720"/>
          <a:lstStyle>
            <a:lvl1pPr indent="0" marL="0">
              <a:buFontTx/>
              <a:buNone/>
              <a:defRPr sz="12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smtClean="0"/>
              <a:t>Click to edit Master text styles</a:t>
            </a:r>
          </a:p>
        </p:txBody>
      </p:sp>
      <p:sp>
        <p:nvSpPr>
          <p:cNvPr id="1048654" name="Date Placeholder 4"/>
          <p:cNvSpPr>
            <a:spLocks noGrp="1"/>
          </p:cNvSpPr>
          <p:nvPr>
            <p:ph type="dt" sz="half" idx="10"/>
          </p:nvPr>
        </p:nvSpPr>
        <p:spPr>
          <a:xfrm>
            <a:off x="457200" y="6422065"/>
            <a:ext cx="2133600" cy="365125"/>
          </a:xfrm>
        </p:spPr>
        <p:txBody>
          <a:bodyPr/>
          <a:p>
            <a:fld id="{72B4258A-31C8-42C0-A79F-8075AB6C4CD0}" type="datetimeFigureOut">
              <a:rPr lang="en-US" smtClean="0"/>
              <a:t>5/20/2023</a:t>
            </a:fld>
            <a:endParaRPr lang="en-US"/>
          </a:p>
        </p:txBody>
      </p:sp>
      <p:sp>
        <p:nvSpPr>
          <p:cNvPr id="1048655" name="Footer Placeholder 5"/>
          <p:cNvSpPr>
            <a:spLocks noGrp="1"/>
          </p:cNvSpPr>
          <p:nvPr>
            <p:ph type="ftr" sz="quarter" idx="11"/>
          </p:nvPr>
        </p:nvSpPr>
        <p:spPr/>
        <p:txBody>
          <a:bodyPr/>
          <a:p>
            <a:endParaRPr lang="en-US"/>
          </a:p>
        </p:txBody>
      </p:sp>
      <p:sp>
        <p:nvSpPr>
          <p:cNvPr id="1048656" name="Slide Number Placeholder 6"/>
          <p:cNvSpPr>
            <a:spLocks noGrp="1"/>
          </p:cNvSpPr>
          <p:nvPr>
            <p:ph type="sldNum" sz="quarter" idx="12"/>
          </p:nvPr>
        </p:nvSpPr>
        <p:spPr/>
        <p:txBody>
          <a:bodyPr/>
          <a:p>
            <a:fld id="{DC7B561C-9963-4BF2-B244-3CB3DA5752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2" name=""/>
        <p:cNvGrpSpPr/>
        <p:nvPr/>
      </p:nvGrpSpPr>
      <p:grpSpPr>
        <a:xfrm>
          <a:off x="0" y="0"/>
          <a:ext cx="0" cy="0"/>
          <a:chOff x="0" y="0"/>
          <a:chExt cx="0" cy="0"/>
        </a:xfrm>
      </p:grpSpPr>
      <p:sp>
        <p:nvSpPr>
          <p:cNvPr id="1048576" name="Freeform 11"/>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algn="ctr" blurRad="50800" dir="16200000" dist="44450" rotWithShape="0">
              <a:prstClr val="black">
                <a:alpha val="35000"/>
              </a:prstClr>
            </a:outerShdw>
          </a:effectLst>
        </p:spPr>
        <p:txBody>
          <a:bodyPr anchor="t" bIns="45720" compatLnSpc="1" lIns="91440" rIns="91440" tIns="45720" vert="horz" wrap="square"/>
          <a:p>
            <a:endParaRPr kumimoji="0" lang="en-US"/>
          </a:p>
        </p:txBody>
      </p:sp>
      <p:sp>
        <p:nvSpPr>
          <p:cNvPr id="1048577" name="Freeform 15"/>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algn="ctr" blurRad="50800" dir="10800000" dist="50800" rotWithShape="0">
              <a:prstClr val="black">
                <a:alpha val="45000"/>
              </a:prstClr>
            </a:outerShdw>
          </a:effectLst>
        </p:spPr>
        <p:txBody>
          <a:bodyPr anchor="t" bIns="45720" compatLnSpc="1" lIns="91440" rIns="91440" tIns="45720" vert="horz" wrap="square"/>
          <a:p>
            <a:endParaRPr kumimoji="0" lang="en-US"/>
          </a:p>
        </p:txBody>
      </p:sp>
      <p:sp>
        <p:nvSpPr>
          <p:cNvPr id="1048578" name="Title Placeholder 8"/>
          <p:cNvSpPr>
            <a:spLocks noGrp="1"/>
          </p:cNvSpPr>
          <p:nvPr>
            <p:ph type="title"/>
          </p:nvPr>
        </p:nvSpPr>
        <p:spPr>
          <a:xfrm>
            <a:off x="457200" y="274638"/>
            <a:ext cx="7467600" cy="1143000"/>
          </a:xfrm>
          <a:prstGeom prst="rect"/>
        </p:spPr>
        <p:txBody>
          <a:bodyPr anchor="ctr" lIns="45720" rIns="45720" vert="horz">
            <a:normAutofit/>
          </a:bodyPr>
          <a:p>
            <a:r>
              <a:rPr kumimoji="0" lang="en-US" smtClean="0"/>
              <a:t>Click to edit Master title style</a:t>
            </a:r>
            <a:endParaRPr kumimoji="0" lang="en-US"/>
          </a:p>
        </p:txBody>
      </p:sp>
      <p:sp>
        <p:nvSpPr>
          <p:cNvPr id="1048579" name="Text Placeholder 29"/>
          <p:cNvSpPr>
            <a:spLocks noGrp="1"/>
          </p:cNvSpPr>
          <p:nvPr>
            <p:ph type="body" idx="1"/>
          </p:nvPr>
        </p:nvSpPr>
        <p:spPr>
          <a:xfrm>
            <a:off x="457200" y="1600201"/>
            <a:ext cx="7467600" cy="4525963"/>
          </a:xfrm>
          <a:prstGeom prst="rect"/>
        </p:spPr>
        <p:txBody>
          <a:bodyPr vert="horz">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8580" name="Date Placeholder 9"/>
          <p:cNvSpPr>
            <a:spLocks noGrp="1"/>
          </p:cNvSpPr>
          <p:nvPr>
            <p:ph type="dt" sz="half" idx="2"/>
          </p:nvPr>
        </p:nvSpPr>
        <p:spPr>
          <a:xfrm>
            <a:off x="457200" y="6422065"/>
            <a:ext cx="2133600" cy="365125"/>
          </a:xfrm>
          <a:prstGeom prst="rect"/>
        </p:spPr>
        <p:txBody>
          <a:bodyPr anchor="b" bIns="0" vert="horz"/>
          <a:lstStyle>
            <a:lvl1pPr algn="l" eaLnBrk="1" hangingPunct="1" latinLnBrk="0">
              <a:defRPr sz="1000" kumimoji="0">
                <a:solidFill>
                  <a:schemeClr val="tx2">
                    <a:shade val="50000"/>
                  </a:schemeClr>
                </a:solidFill>
              </a:defRPr>
            </a:lvl1pPr>
          </a:lstStyle>
          <a:p>
            <a:fld id="{72B4258A-31C8-42C0-A79F-8075AB6C4CD0}" type="datetimeFigureOut">
              <a:rPr lang="en-US" smtClean="0"/>
              <a:t>5/20/2023</a:t>
            </a:fld>
            <a:endParaRPr lang="en-US"/>
          </a:p>
        </p:txBody>
      </p:sp>
      <p:sp>
        <p:nvSpPr>
          <p:cNvPr id="1048581" name="Footer Placeholder 21"/>
          <p:cNvSpPr>
            <a:spLocks noGrp="1"/>
          </p:cNvSpPr>
          <p:nvPr>
            <p:ph type="ftr" sz="quarter" idx="3"/>
          </p:nvPr>
        </p:nvSpPr>
        <p:spPr>
          <a:xfrm>
            <a:off x="3124200" y="6422065"/>
            <a:ext cx="2895600" cy="365125"/>
          </a:xfrm>
          <a:prstGeom prst="rect"/>
        </p:spPr>
        <p:txBody>
          <a:bodyPr anchor="b" bIns="0" lIns="0" rIns="0" vert="horz"/>
          <a:lstStyle>
            <a:lvl1pPr algn="ctr" eaLnBrk="1" hangingPunct="1" latinLnBrk="0">
              <a:defRPr sz="1000" kumimoji="0">
                <a:solidFill>
                  <a:schemeClr val="tx2">
                    <a:shade val="50000"/>
                  </a:schemeClr>
                </a:solidFill>
              </a:defRPr>
            </a:lvl1pPr>
          </a:lstStyle>
          <a:p>
            <a:endParaRPr lang="en-US"/>
          </a:p>
        </p:txBody>
      </p:sp>
      <p:sp>
        <p:nvSpPr>
          <p:cNvPr id="1048582" name="Slide Number Placeholder 17"/>
          <p:cNvSpPr>
            <a:spLocks noGrp="1"/>
          </p:cNvSpPr>
          <p:nvPr>
            <p:ph type="sldNum" sz="quarter" idx="4"/>
          </p:nvPr>
        </p:nvSpPr>
        <p:spPr>
          <a:xfrm>
            <a:off x="8153400" y="6422065"/>
            <a:ext cx="762000" cy="365125"/>
          </a:xfrm>
          <a:prstGeom prst="rect"/>
        </p:spPr>
        <p:txBody>
          <a:bodyPr anchor="b" bIns="0" lIns="0" rIns="0" tIns="0" vert="horz"/>
          <a:lstStyle>
            <a:lvl1pPr algn="r" eaLnBrk="1" hangingPunct="1" latinLnBrk="0">
              <a:defRPr sz="1000" kumimoji="0">
                <a:solidFill>
                  <a:schemeClr val="tx2">
                    <a:shade val="50000"/>
                  </a:schemeClr>
                </a:solidFill>
              </a:defRPr>
            </a:lvl1pPr>
          </a:lstStyle>
          <a:p>
            <a:fld id="{DC7B561C-9963-4BF2-B244-3CB3DA5752D9}" type="slidenum">
              <a:rPr lang="en-US" smtClean="0"/>
              <a:t>‹#›</a:t>
            </a:fld>
            <a:endParaRPr lang="en-US"/>
          </a:p>
        </p:txBody>
      </p:sp>
    </p:spTree>
  </p:cSld>
  <p:clrMap accent1="accent1" accent2="accent2" accent3="accent3" accent4="accent4" accent5="accent5" accent6="accent6" bg1="dk1" bg2="dk2" tx1="lt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eaLnBrk="1" hangingPunct="1" latinLnBrk="0" rtl="0">
        <a:spcBef>
          <a:spcPct val="0"/>
        </a:spcBef>
        <a:buNone/>
        <a:defRPr sz="4600" kern="1200" kumimoji="0">
          <a:solidFill>
            <a:schemeClr val="tx1"/>
          </a:solidFill>
          <a:latin typeface="+mj-lt"/>
          <a:ea typeface="+mj-ea"/>
          <a:cs typeface="+mj-cs"/>
        </a:defRPr>
      </a:lvl1pPr>
    </p:titleStyle>
    <p:bodyStyle>
      <a:lvl1pPr algn="l" eaLnBrk="1" hangingPunct="1" indent="-384048" latinLnBrk="0" marL="420624" rtl="0">
        <a:spcBef>
          <a:spcPct val="20000"/>
        </a:spcBef>
        <a:buClr>
          <a:schemeClr val="accent1"/>
        </a:buClr>
        <a:buSzPct val="80000"/>
        <a:buFont typeface="Wingdings 2"/>
        <a:buChar char=""/>
        <a:defRPr sz="3000" kern="1200" kumimoji="0">
          <a:solidFill>
            <a:schemeClr val="tx1"/>
          </a:solidFill>
          <a:latin typeface="+mn-lt"/>
          <a:ea typeface="+mn-ea"/>
          <a:cs typeface="+mn-cs"/>
        </a:defRPr>
      </a:lvl1pPr>
      <a:lvl2pPr algn="l" eaLnBrk="1" hangingPunct="1" indent="-274320" latinLnBrk="0" marL="722376" rtl="0">
        <a:spcBef>
          <a:spcPct val="20000"/>
        </a:spcBef>
        <a:buClr>
          <a:schemeClr val="accent1"/>
        </a:buClr>
        <a:buSzPct val="90000"/>
        <a:buFont typeface="Wingdings 2"/>
        <a:buChar char=""/>
        <a:defRPr sz="2600" kern="1200" kumimoji="0">
          <a:solidFill>
            <a:schemeClr val="tx1"/>
          </a:solidFill>
          <a:latin typeface="+mn-lt"/>
          <a:ea typeface="+mn-ea"/>
          <a:cs typeface="+mn-cs"/>
        </a:defRPr>
      </a:lvl2pPr>
      <a:lvl3pPr algn="l" eaLnBrk="1" hangingPunct="1" indent="-256032" latinLnBrk="0" marL="1005840" rtl="0">
        <a:spcBef>
          <a:spcPct val="20000"/>
        </a:spcBef>
        <a:buClr>
          <a:schemeClr val="accent2"/>
        </a:buClr>
        <a:buSzPct val="85000"/>
        <a:buFont typeface="Arial"/>
        <a:buChar char="○"/>
        <a:defRPr sz="2400" kern="1200" kumimoji="0">
          <a:solidFill>
            <a:schemeClr val="tx1"/>
          </a:solidFill>
          <a:latin typeface="+mn-lt"/>
          <a:ea typeface="+mn-ea"/>
          <a:cs typeface="+mn-cs"/>
        </a:defRPr>
      </a:lvl3pPr>
      <a:lvl4pPr algn="l" eaLnBrk="1" hangingPunct="1" indent="-237744" latinLnBrk="0" marL="1280160" rtl="0">
        <a:spcBef>
          <a:spcPct val="20000"/>
        </a:spcBef>
        <a:buClr>
          <a:schemeClr val="accent3"/>
        </a:buClr>
        <a:buSzPct val="90000"/>
        <a:buFont typeface="Wingdings 2"/>
        <a:buChar char=""/>
        <a:defRPr sz="2000" kern="1200" kumimoji="0">
          <a:solidFill>
            <a:schemeClr val="tx1"/>
          </a:solidFill>
          <a:latin typeface="+mn-lt"/>
          <a:ea typeface="+mn-ea"/>
          <a:cs typeface="+mn-cs"/>
        </a:defRPr>
      </a:lvl4pPr>
      <a:lvl5pPr algn="l" eaLnBrk="1" hangingPunct="1" indent="-182880" latinLnBrk="0" marL="1490472" rtl="0">
        <a:spcBef>
          <a:spcPct val="20000"/>
        </a:spcBef>
        <a:buClr>
          <a:schemeClr val="accent4"/>
        </a:buClr>
        <a:buSzPct val="100000"/>
        <a:buFont typeface="Arial"/>
        <a:buChar char="-"/>
        <a:defRPr sz="2000" kern="1200" kumimoji="0">
          <a:solidFill>
            <a:schemeClr val="tx1"/>
          </a:solidFill>
          <a:latin typeface="+mn-lt"/>
          <a:ea typeface="+mn-ea"/>
          <a:cs typeface="+mn-cs"/>
        </a:defRPr>
      </a:lvl5pPr>
      <a:lvl6pPr algn="l" eaLnBrk="1" hangingPunct="1" indent="-182880" latinLnBrk="0" marL="1700784" rtl="0">
        <a:spcBef>
          <a:spcPct val="20000"/>
        </a:spcBef>
        <a:buClr>
          <a:schemeClr val="accent5"/>
        </a:buClr>
        <a:buFont typeface="Arial"/>
        <a:buChar char="-"/>
        <a:defRPr baseline="0" sz="2000" kern="1200" kumimoji="0">
          <a:solidFill>
            <a:schemeClr val="tx1"/>
          </a:solidFill>
          <a:latin typeface="+mn-lt"/>
          <a:ea typeface="+mn-ea"/>
          <a:cs typeface="+mn-cs"/>
        </a:defRPr>
      </a:lvl6pPr>
      <a:lvl7pPr algn="l" eaLnBrk="1" hangingPunct="1" indent="-182880" latinLnBrk="0" marL="1920240" rtl="0">
        <a:spcBef>
          <a:spcPct val="20000"/>
        </a:spcBef>
        <a:buClr>
          <a:schemeClr val="accent6"/>
        </a:buClr>
        <a:buSzPct val="100000"/>
        <a:buFont typeface="Arial"/>
        <a:buChar char="•"/>
        <a:defRPr baseline="0" sz="1800" kern="1200" kumimoji="0">
          <a:solidFill>
            <a:schemeClr val="tx1"/>
          </a:solidFill>
          <a:latin typeface="+mn-lt"/>
          <a:ea typeface="+mn-ea"/>
          <a:cs typeface="+mn-cs"/>
        </a:defRPr>
      </a:lvl7pPr>
      <a:lvl8pPr algn="l" eaLnBrk="1" hangingPunct="1" indent="-182880" latinLnBrk="0" marL="2139696" rtl="0">
        <a:spcBef>
          <a:spcPct val="20000"/>
        </a:spcBef>
        <a:buClr>
          <a:schemeClr val="accent6"/>
        </a:buClr>
        <a:buFont typeface="Arial"/>
        <a:buChar char="▪"/>
        <a:defRPr sz="1600" kern="1200" kumimoji="0">
          <a:solidFill>
            <a:schemeClr val="tx1"/>
          </a:solidFill>
          <a:latin typeface="+mn-lt"/>
          <a:ea typeface="+mn-ea"/>
          <a:cs typeface="+mn-cs"/>
        </a:defRPr>
      </a:lvl8pPr>
      <a:lvl9pPr algn="l" eaLnBrk="1" hangingPunct="1" indent="-182880" latinLnBrk="0" marL="2331720" rtl="0">
        <a:spcBef>
          <a:spcPct val="20000"/>
        </a:spcBef>
        <a:buClr>
          <a:schemeClr val="accent6"/>
        </a:buClr>
        <a:buFont typeface="Arial"/>
        <a:buChar char="•"/>
        <a:defRPr sz="16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jpeg"/><Relationship Id="rId3"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0" name="Title 1"/>
          <p:cNvSpPr>
            <a:spLocks noGrp="1"/>
          </p:cNvSpPr>
          <p:nvPr>
            <p:ph type="ctrTitle"/>
          </p:nvPr>
        </p:nvSpPr>
        <p:spPr/>
        <p:txBody>
          <a:bodyPr/>
          <a:p>
            <a:r>
              <a:rPr dirty="0" lang="en-US" smtClean="0"/>
              <a:t>Collage Attendance Management System</a:t>
            </a:r>
            <a:endParaRPr dirty="0" lang="en-US"/>
          </a:p>
        </p:txBody>
      </p:sp>
      <p:sp>
        <p:nvSpPr>
          <p:cNvPr id="1048591" name="Subtitle 2"/>
          <p:cNvSpPr>
            <a:spLocks noGrp="1"/>
          </p:cNvSpPr>
          <p:nvPr>
            <p:ph type="subTitle" idx="1"/>
          </p:nvPr>
        </p:nvSpPr>
        <p:spPr/>
        <p:txBody>
          <a:bodyPr>
            <a:normAutofit/>
          </a:bodyPr>
          <a:p>
            <a:r>
              <a:rPr dirty="0" lang="en-US" smtClean="0"/>
              <a:t>By </a:t>
            </a:r>
          </a:p>
          <a:p>
            <a:r>
              <a:rPr dirty="0" lang="en-US" err="1" smtClean="0"/>
              <a:t>Krish</a:t>
            </a:r>
            <a:r>
              <a:rPr dirty="0" lang="en-US" smtClean="0"/>
              <a:t> J. </a:t>
            </a:r>
            <a:r>
              <a:rPr dirty="0" lang="en-US" err="1" smtClean="0"/>
              <a:t>Rana</a:t>
            </a:r>
            <a:endParaRPr dirty="0" lang="en-US" smtClean="0"/>
          </a:p>
          <a:p>
            <a:r>
              <a:rPr dirty="0" lang="en-US" smtClean="0"/>
              <a:t>Vishal D. Valand</a:t>
            </a:r>
          </a:p>
          <a:p>
            <a:r>
              <a:rPr dirty="0" lang="en-US" err="1" smtClean="0"/>
              <a:t>Virendra</a:t>
            </a:r>
            <a:r>
              <a:rPr dirty="0" lang="en-US" smtClean="0"/>
              <a:t> V. </a:t>
            </a:r>
            <a:r>
              <a:rPr dirty="0" lang="en-US" err="1" smtClean="0"/>
              <a:t>Rohit</a:t>
            </a:r>
            <a:endParaRPr dirty="0" lang="en-US" smtClean="0"/>
          </a:p>
          <a:p>
            <a:endParaRPr dirty="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12" name="Title 1"/>
          <p:cNvSpPr>
            <a:spLocks noGrp="1"/>
          </p:cNvSpPr>
          <p:nvPr>
            <p:ph type="title"/>
          </p:nvPr>
        </p:nvSpPr>
        <p:spPr/>
        <p:txBody>
          <a:bodyPr/>
          <a:p>
            <a:r>
              <a:rPr dirty="0" lang="en-US" smtClean="0"/>
              <a:t>ER Diagram</a:t>
            </a:r>
            <a:endParaRPr dirty="0" lang="en-US"/>
          </a:p>
        </p:txBody>
      </p:sp>
      <p:pic>
        <p:nvPicPr>
          <p:cNvPr id="2097152" name="Picture 3"/>
          <p:cNvPicPr>
            <a:picLocks/>
          </p:cNvPicPr>
          <p:nvPr/>
        </p:nvPicPr>
        <p:blipFill>
          <a:blip xmlns:r="http://schemas.openxmlformats.org/officeDocument/2006/relationships" r:embed="rId1" cstate="print"/>
          <a:srcRect/>
          <a:stretch>
            <a:fillRect/>
          </a:stretch>
        </p:blipFill>
        <p:spPr>
          <a:xfrm>
            <a:off x="786765" y="1417637"/>
            <a:ext cx="7570470" cy="5107707"/>
          </a:xfrm>
          <a:prstGeom prst="rect"/>
          <a:solidFill>
            <a:srgbClr val="FFFFFF">
              <a:shade val="85000"/>
            </a:srgbClr>
          </a:solidFill>
          <a:ln w="190500" cap="rnd">
            <a:solidFill>
              <a:srgbClr val="FFFFFF"/>
            </a:solidFill>
          </a:ln>
          <a:effectLst>
            <a:outerShdw algn="tl" blurRad="50000" rotWithShape="0">
              <a:srgbClr val="000000">
                <a:alpha val="41000"/>
              </a:srgbClr>
            </a:outerShdw>
          </a:effectLst>
          <a:scene3d>
            <a:camera prst="orthographicFront"/>
            <a:lightRig dir="t" rig="twoPt">
              <a:rot lat="0" lon="0" rev="7800000"/>
            </a:lightRig>
          </a:scene3d>
          <a:sp3d contourW="6350">
            <a:bevelT w="50800" h="1651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13" name="Title 1"/>
          <p:cNvSpPr>
            <a:spLocks noGrp="1"/>
          </p:cNvSpPr>
          <p:nvPr>
            <p:ph type="title"/>
          </p:nvPr>
        </p:nvSpPr>
        <p:spPr>
          <a:xfrm>
            <a:off x="899592" y="260648"/>
            <a:ext cx="7467600" cy="864096"/>
          </a:xfrm>
        </p:spPr>
        <p:txBody>
          <a:bodyPr>
            <a:noAutofit/>
          </a:bodyPr>
          <a:p>
            <a:r>
              <a:rPr dirty="0" sz="3200" lang="en-US" smtClean="0"/>
              <a:t>ER Diagram with Descriptive Attributes</a:t>
            </a:r>
            <a:endParaRPr dirty="0" sz="3200" lang="en-US"/>
          </a:p>
        </p:txBody>
      </p:sp>
      <p:pic>
        <p:nvPicPr>
          <p:cNvPr id="2097153" name="Content Placeholder 4" descr="Screenshot 2022-10-06 194256.jpg"/>
          <p:cNvPicPr>
            <a:picLocks noChangeAspect="1" noGrp="1"/>
          </p:cNvPicPr>
          <p:nvPr>
            <p:ph idx="1"/>
          </p:nvPr>
        </p:nvPicPr>
        <p:blipFill>
          <a:blip xmlns:r="http://schemas.openxmlformats.org/officeDocument/2006/relationships" r:embed="rId1" cstate="print">
            <a:lum/>
          </a:blip>
          <a:stretch>
            <a:fillRect/>
          </a:stretch>
        </p:blipFill>
        <p:spPr>
          <a:xfrm>
            <a:off x="395536" y="1124744"/>
            <a:ext cx="8136904" cy="547260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14" name="Title 1"/>
          <p:cNvSpPr>
            <a:spLocks noGrp="1"/>
          </p:cNvSpPr>
          <p:nvPr>
            <p:ph type="title"/>
          </p:nvPr>
        </p:nvSpPr>
        <p:spPr/>
        <p:txBody>
          <a:bodyPr/>
          <a:p>
            <a:r>
              <a:rPr dirty="0" lang="en-US" smtClean="0"/>
              <a:t>Relational Model</a:t>
            </a:r>
            <a:endParaRPr dirty="0" lang="en-US"/>
          </a:p>
        </p:txBody>
      </p:sp>
      <p:pic>
        <p:nvPicPr>
          <p:cNvPr id="2097154" name="Content Placeholder 3" descr="Screenshot (472).png"/>
          <p:cNvPicPr>
            <a:picLocks noChangeAspect="1" noGrp="1"/>
          </p:cNvPicPr>
          <p:nvPr>
            <p:ph idx="1"/>
          </p:nvPr>
        </p:nvPicPr>
        <p:blipFill>
          <a:blip xmlns:r="http://schemas.openxmlformats.org/officeDocument/2006/relationships" r:embed="rId1" cstate="print"/>
          <a:srcRect l="4960" t="13950" r="21755" b="8908"/>
          <a:stretch>
            <a:fillRect/>
          </a:stretch>
        </p:blipFill>
        <p:spPr>
          <a:xfrm>
            <a:off x="323528" y="1340769"/>
            <a:ext cx="8496944" cy="511256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15" name="Title 1"/>
          <p:cNvSpPr>
            <a:spLocks noGrp="1"/>
          </p:cNvSpPr>
          <p:nvPr>
            <p:ph type="title"/>
          </p:nvPr>
        </p:nvSpPr>
        <p:spPr>
          <a:xfrm>
            <a:off x="899592" y="2492896"/>
            <a:ext cx="7470648" cy="1143000"/>
          </a:xfrm>
        </p:spPr>
        <p:txBody>
          <a:bodyPr>
            <a:noAutofit/>
          </a:bodyPr>
          <a:p>
            <a:pPr algn="ctr"/>
            <a:r>
              <a:rPr dirty="0" sz="7200" lang="en-US" smtClean="0"/>
              <a:t>Data Dictionary</a:t>
            </a:r>
            <a:endParaRPr dirty="0" sz="720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16" name="Title 1"/>
          <p:cNvSpPr>
            <a:spLocks noGrp="1"/>
          </p:cNvSpPr>
          <p:nvPr>
            <p:ph type="title"/>
          </p:nvPr>
        </p:nvSpPr>
        <p:spPr/>
        <p:txBody>
          <a:bodyPr/>
          <a:p>
            <a:r>
              <a:rPr dirty="0" lang="en-US" smtClean="0"/>
              <a:t>Student</a:t>
            </a:r>
            <a:endParaRPr dirty="0" lang="en-US"/>
          </a:p>
        </p:txBody>
      </p:sp>
      <p:pic>
        <p:nvPicPr>
          <p:cNvPr id="2097155" name="Picture 2097159"/>
          <p:cNvPicPr>
            <a:picLocks/>
          </p:cNvPicPr>
          <p:nvPr/>
        </p:nvPicPr>
        <p:blipFill>
          <a:blip xmlns:r="http://schemas.openxmlformats.org/officeDocument/2006/relationships" r:embed="rId1" cstate="print"/>
          <a:stretch>
            <a:fillRect/>
          </a:stretch>
        </p:blipFill>
        <p:spPr>
          <a:xfrm>
            <a:off x="457200" y="1593357"/>
            <a:ext cx="8237354" cy="459311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17" name="Title 1"/>
          <p:cNvSpPr>
            <a:spLocks noGrp="1"/>
          </p:cNvSpPr>
          <p:nvPr>
            <p:ph type="title"/>
          </p:nvPr>
        </p:nvSpPr>
        <p:spPr/>
        <p:txBody>
          <a:bodyPr/>
          <a:p>
            <a:r>
              <a:rPr dirty="0" lang="en-US" smtClean="0"/>
              <a:t>Subject and Admin</a:t>
            </a:r>
            <a:endParaRPr dirty="0" lang="en-US"/>
          </a:p>
        </p:txBody>
      </p:sp>
      <p:pic>
        <p:nvPicPr>
          <p:cNvPr id="2097156" name="Picture 2097160"/>
          <p:cNvPicPr>
            <a:picLocks/>
          </p:cNvPicPr>
          <p:nvPr/>
        </p:nvPicPr>
        <p:blipFill>
          <a:blip xmlns:r="http://schemas.openxmlformats.org/officeDocument/2006/relationships" r:embed="rId1" cstate="print"/>
          <a:stretch>
            <a:fillRect/>
          </a:stretch>
        </p:blipFill>
        <p:spPr>
          <a:xfrm>
            <a:off x="457200" y="1268049"/>
            <a:ext cx="8142371" cy="5190135"/>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18" name="Title 1"/>
          <p:cNvSpPr>
            <a:spLocks noGrp="1"/>
          </p:cNvSpPr>
          <p:nvPr>
            <p:ph type="title"/>
          </p:nvPr>
        </p:nvSpPr>
        <p:spPr/>
        <p:txBody>
          <a:bodyPr/>
          <a:p>
            <a:r>
              <a:rPr dirty="0" lang="en-US" smtClean="0"/>
              <a:t>Attendance</a:t>
            </a:r>
            <a:endParaRPr dirty="0" lang="en-US"/>
          </a:p>
        </p:txBody>
      </p:sp>
      <p:pic>
        <p:nvPicPr>
          <p:cNvPr id="2097157" name="Picture 2097161"/>
          <p:cNvPicPr>
            <a:picLocks/>
          </p:cNvPicPr>
          <p:nvPr/>
        </p:nvPicPr>
        <p:blipFill>
          <a:blip xmlns:r="http://schemas.openxmlformats.org/officeDocument/2006/relationships" r:embed="rId1" cstate="print"/>
          <a:stretch>
            <a:fillRect/>
          </a:stretch>
        </p:blipFill>
        <p:spPr>
          <a:xfrm>
            <a:off x="457199" y="1417637"/>
            <a:ext cx="8224401" cy="4930831"/>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19" name="Title 1"/>
          <p:cNvSpPr>
            <a:spLocks noGrp="1"/>
          </p:cNvSpPr>
          <p:nvPr>
            <p:ph type="title"/>
          </p:nvPr>
        </p:nvSpPr>
        <p:spPr/>
        <p:txBody>
          <a:bodyPr/>
          <a:p>
            <a:r>
              <a:rPr dirty="0" lang="en-US" smtClean="0"/>
              <a:t>Branch and Lecturer</a:t>
            </a:r>
            <a:endParaRPr dirty="0" lang="en-US"/>
          </a:p>
        </p:txBody>
      </p:sp>
      <p:pic>
        <p:nvPicPr>
          <p:cNvPr id="2097158" name="Picture 2097162"/>
          <p:cNvPicPr>
            <a:picLocks/>
          </p:cNvPicPr>
          <p:nvPr/>
        </p:nvPicPr>
        <p:blipFill>
          <a:blip xmlns:r="http://schemas.openxmlformats.org/officeDocument/2006/relationships" r:embed="rId1" cstate="print"/>
          <a:stretch>
            <a:fillRect/>
          </a:stretch>
        </p:blipFill>
        <p:spPr>
          <a:xfrm>
            <a:off x="457200" y="1417638"/>
            <a:ext cx="8315066" cy="2059694"/>
          </a:xfrm>
          <a:prstGeom prst="rect"/>
        </p:spPr>
      </p:pic>
      <p:pic>
        <p:nvPicPr>
          <p:cNvPr id="2097159" name="Picture 2097163"/>
          <p:cNvPicPr>
            <a:picLocks/>
          </p:cNvPicPr>
          <p:nvPr/>
        </p:nvPicPr>
        <p:blipFill>
          <a:blip xmlns:r="http://schemas.openxmlformats.org/officeDocument/2006/relationships" r:embed="rId2" cstate="print"/>
          <a:stretch>
            <a:fillRect/>
          </a:stretch>
        </p:blipFill>
        <p:spPr>
          <a:xfrm>
            <a:off x="387568" y="3282134"/>
            <a:ext cx="8357531" cy="3356672"/>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20" name="Title 1"/>
          <p:cNvSpPr>
            <a:spLocks noGrp="1"/>
          </p:cNvSpPr>
          <p:nvPr>
            <p:ph type="title"/>
          </p:nvPr>
        </p:nvSpPr>
        <p:spPr/>
        <p:txBody>
          <a:bodyPr/>
          <a:p>
            <a:r>
              <a:rPr dirty="0" lang="en-US" smtClean="0"/>
              <a:t>For </a:t>
            </a:r>
            <a:r>
              <a:rPr dirty="0" lang="en-US" err="1" smtClean="0"/>
              <a:t>Lect_Sub</a:t>
            </a:r>
            <a:r>
              <a:rPr dirty="0" lang="en-US" smtClean="0"/>
              <a:t> and </a:t>
            </a:r>
            <a:r>
              <a:rPr dirty="0" lang="en-US" err="1" smtClean="0"/>
              <a:t>Sub_Br</a:t>
            </a:r>
            <a:endParaRPr dirty="0" lang="en-US"/>
          </a:p>
        </p:txBody>
      </p:sp>
      <p:pic>
        <p:nvPicPr>
          <p:cNvPr id="2097160" name="Picture 2097164"/>
          <p:cNvPicPr>
            <a:picLocks/>
          </p:cNvPicPr>
          <p:nvPr/>
        </p:nvPicPr>
        <p:blipFill>
          <a:blip xmlns:r="http://schemas.openxmlformats.org/officeDocument/2006/relationships" r:embed="rId1" cstate="print"/>
          <a:stretch>
            <a:fillRect/>
          </a:stretch>
        </p:blipFill>
        <p:spPr>
          <a:xfrm>
            <a:off x="457199" y="1417637"/>
            <a:ext cx="8215031" cy="4851038"/>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21" name="Title 1"/>
          <p:cNvSpPr>
            <a:spLocks noGrp="1"/>
          </p:cNvSpPr>
          <p:nvPr>
            <p:ph type="title"/>
          </p:nvPr>
        </p:nvSpPr>
        <p:spPr>
          <a:xfrm>
            <a:off x="827584" y="2924944"/>
            <a:ext cx="7470648" cy="1143000"/>
          </a:xfrm>
        </p:spPr>
        <p:txBody>
          <a:bodyPr>
            <a:normAutofit/>
          </a:bodyPr>
          <a:p>
            <a:pPr algn="ctr"/>
            <a:r>
              <a:rPr dirty="0" sz="6000" lang="en-IN" smtClean="0"/>
              <a:t>Data Flow Diagram</a:t>
            </a:r>
            <a:endParaRPr dirty="0" sz="60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597" name="Title 1"/>
          <p:cNvSpPr>
            <a:spLocks noGrp="1"/>
          </p:cNvSpPr>
          <p:nvPr>
            <p:ph type="title"/>
          </p:nvPr>
        </p:nvSpPr>
        <p:spPr/>
        <p:txBody>
          <a:bodyPr/>
          <a:p>
            <a:r>
              <a:rPr dirty="0" lang="en-US" smtClean="0"/>
              <a:t>Introduction</a:t>
            </a:r>
            <a:endParaRPr dirty="0" lang="en-US"/>
          </a:p>
        </p:txBody>
      </p:sp>
      <p:sp>
        <p:nvSpPr>
          <p:cNvPr id="1048598" name="Content Placeholder 2"/>
          <p:cNvSpPr>
            <a:spLocks noGrp="1"/>
          </p:cNvSpPr>
          <p:nvPr>
            <p:ph idx="1"/>
          </p:nvPr>
        </p:nvSpPr>
        <p:spPr/>
        <p:txBody>
          <a:bodyPr>
            <a:normAutofit/>
          </a:bodyPr>
          <a:p>
            <a:pPr algn="just" indent="-12700" marL="12700">
              <a:lnSpc>
                <a:spcPct val="107000"/>
              </a:lnSpc>
              <a:buFont typeface="Arial" pitchFamily="34" charset="0"/>
              <a:buChar char="•"/>
              <a:tabLst>
                <a:tab algn="l" pos="914400"/>
                <a:tab algn="l" pos="1828800"/>
                <a:tab algn="l" pos="2743200"/>
                <a:tab algn="l" pos="3657600"/>
                <a:tab algn="l" pos="4572000"/>
                <a:tab algn="l" pos="5486400"/>
              </a:tabLst>
            </a:pPr>
            <a:r>
              <a:rPr dirty="0" sz="2400" lang="en-US" smtClean="0">
                <a:solidFill>
                  <a:srgbClr val="000000"/>
                </a:solidFill>
              </a:rPr>
              <a:t>  </a:t>
            </a:r>
            <a:r>
              <a:rPr dirty="0" sz="2400" lang="en-IN" smtClean="0"/>
              <a:t>This </a:t>
            </a:r>
            <a:r>
              <a:rPr dirty="0" sz="2400" lang="en-IN"/>
              <a:t>Web Application will contain three different types of login forms: 1. Admin, 2. Lecturer, 3.Students. </a:t>
            </a:r>
            <a:endParaRPr dirty="0" sz="2400" lang="en-IN" smtClean="0"/>
          </a:p>
          <a:p>
            <a:pPr algn="just" indent="-12700" marL="12700">
              <a:lnSpc>
                <a:spcPct val="107000"/>
              </a:lnSpc>
              <a:buFont typeface="Symbol" charset="0"/>
              <a:buChar char=""/>
              <a:tabLst>
                <a:tab algn="l" pos="914400"/>
                <a:tab algn="l" pos="1828800"/>
                <a:tab algn="l" pos="2743200"/>
                <a:tab algn="l" pos="3657600"/>
                <a:tab algn="l" pos="4572000"/>
                <a:tab algn="l" pos="5486400"/>
              </a:tabLst>
            </a:pPr>
            <a:r>
              <a:rPr dirty="0" sz="2400" lang="en-IN"/>
              <a:t>Admin has authority to manage student, lecturers and subject. Admin can add, remove, modify, search student, lecturer and</a:t>
            </a:r>
            <a:r>
              <a:rPr dirty="0" sz="2400" lang="en-US"/>
              <a:t> Subject.</a:t>
            </a:r>
            <a:r>
              <a:rPr dirty="0" sz="2400" lang="en-IN"/>
              <a:t> Only admin has full access to the databases</a:t>
            </a:r>
            <a:r>
              <a:rPr dirty="0" sz="2400" lang="en-IN" smtClean="0"/>
              <a:t>.</a:t>
            </a:r>
            <a:endParaRPr altLang="en-US" lang="zh-CN"/>
          </a:p>
          <a:p>
            <a:pPr algn="just" indent="-12700" marL="12700">
              <a:lnSpc>
                <a:spcPct val="107000"/>
              </a:lnSpc>
              <a:buFont typeface="Symbol" charset="0"/>
              <a:buChar char=""/>
              <a:tabLst>
                <a:tab algn="l" pos="914400"/>
                <a:tab algn="l" pos="1828800"/>
                <a:tab algn="l" pos="2743200"/>
                <a:tab algn="l" pos="3657600"/>
                <a:tab algn="l" pos="4572000"/>
                <a:tab algn="l" pos="5486400"/>
              </a:tabLst>
            </a:pPr>
            <a:r>
              <a:rPr dirty="0" sz="2400" lang="en-IN"/>
              <a:t>Lecturer has access to attendance module of a system. Lecturer can fill attendance of student and also can see the attendance of a student</a:t>
            </a:r>
            <a:r>
              <a:rPr dirty="0" sz="2400" lang="en-IN" smtClean="0"/>
              <a:t>.</a:t>
            </a:r>
          </a:p>
          <a:p>
            <a:pPr algn="just" indent="-12700" marL="12700">
              <a:lnSpc>
                <a:spcPct val="107000"/>
              </a:lnSpc>
              <a:buFont typeface="Symbol" charset="0"/>
              <a:buChar char=""/>
              <a:tabLst>
                <a:tab algn="l" pos="914400"/>
                <a:tab algn="l" pos="1828800"/>
                <a:tab algn="l" pos="2743200"/>
                <a:tab algn="l" pos="3657600"/>
                <a:tab algn="l" pos="4572000"/>
                <a:tab algn="l" pos="5486400"/>
              </a:tabLst>
            </a:pPr>
            <a:r>
              <a:rPr dirty="0" sz="2400" lang="en-IN"/>
              <a:t>Student can only see their attendance they do not have other permission.</a:t>
            </a:r>
            <a:endParaRPr dirty="0" sz="2400" lang="en-US" smtClean="0">
              <a:solidFill>
                <a:srgbClr val="000000"/>
              </a:solidFill>
              <a:ea typeface="Noto Sans SC Regular" charset="0"/>
              <a:cs typeface="Noto Sans SC Regular" charset="0"/>
            </a:endParaRPr>
          </a:p>
          <a:p>
            <a:pPr indent="-12700" marL="12700">
              <a:lnSpc>
                <a:spcPct val="110000"/>
              </a:lnSpc>
              <a:spcBef>
                <a:spcPts val="1113"/>
              </a:spcBef>
              <a:buNone/>
              <a:tabLst>
                <a:tab algn="l" pos="914400"/>
                <a:tab algn="l" pos="1828800"/>
                <a:tab algn="l" pos="2743200"/>
                <a:tab algn="l" pos="3657600"/>
                <a:tab algn="l" pos="4572000"/>
                <a:tab algn="l" pos="5486400"/>
              </a:tabLst>
            </a:pPr>
            <a:endParaRPr dirty="0" sz="2400" lang="en-US" smtClean="0">
              <a:solidFill>
                <a:srgbClr val="000000"/>
              </a:solidFill>
              <a:ea typeface="Noto Sans SC Regular" charset="0"/>
              <a:cs typeface="Noto Sans SC Regular" charset="0"/>
            </a:endParaRPr>
          </a:p>
          <a:p>
            <a:pPr indent="-12700" marL="12700">
              <a:lnSpc>
                <a:spcPct val="110000"/>
              </a:lnSpc>
              <a:spcBef>
                <a:spcPts val="1113"/>
              </a:spcBef>
              <a:buFont typeface="Symbol" charset="0"/>
              <a:buChar char=""/>
              <a:tabLst>
                <a:tab algn="l" pos="914400"/>
                <a:tab algn="l" pos="1828800"/>
                <a:tab algn="l" pos="2743200"/>
                <a:tab algn="l" pos="3657600"/>
                <a:tab algn="l" pos="4572000"/>
                <a:tab algn="l" pos="5486400"/>
              </a:tabLst>
            </a:pPr>
            <a:endParaRPr dirty="0" sz="2400" lang="en-US" smtClean="0">
              <a:solidFill>
                <a:srgbClr val="000000"/>
              </a:solidFill>
              <a:ea typeface="Noto Sans SC Regular" charset="0"/>
              <a:cs typeface="Noto Sans SC Regular" charset="0"/>
            </a:endParaRPr>
          </a:p>
          <a:p>
            <a:endParaRPr dirty="0" sz="240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22" name="Title 1"/>
          <p:cNvSpPr>
            <a:spLocks noGrp="1"/>
          </p:cNvSpPr>
          <p:nvPr>
            <p:ph type="title"/>
          </p:nvPr>
        </p:nvSpPr>
        <p:spPr/>
        <p:txBody>
          <a:bodyPr/>
          <a:p>
            <a:r>
              <a:rPr dirty="0" lang="en-IN" smtClean="0"/>
              <a:t>High Level Function</a:t>
            </a:r>
            <a:endParaRPr dirty="0" lang="en-US"/>
          </a:p>
        </p:txBody>
      </p:sp>
      <p:sp>
        <p:nvSpPr>
          <p:cNvPr id="1048623" name="Content Placeholder 2"/>
          <p:cNvSpPr>
            <a:spLocks noGrp="1"/>
          </p:cNvSpPr>
          <p:nvPr>
            <p:ph idx="1"/>
          </p:nvPr>
        </p:nvSpPr>
        <p:spPr/>
        <p:txBody>
          <a:bodyPr/>
          <a:p>
            <a:r>
              <a:rPr dirty="0" lang="en-US" smtClean="0"/>
              <a:t>Manage Student Data</a:t>
            </a:r>
          </a:p>
          <a:p>
            <a:r>
              <a:rPr dirty="0" lang="en-US" smtClean="0"/>
              <a:t>Manage Subject Data</a:t>
            </a:r>
          </a:p>
          <a:p>
            <a:r>
              <a:rPr dirty="0" lang="en-US" smtClean="0"/>
              <a:t>Manage Attendance Data</a:t>
            </a:r>
          </a:p>
          <a:p>
            <a:r>
              <a:rPr dirty="0" lang="en-US" smtClean="0"/>
              <a:t>Manage Lecturer Data</a:t>
            </a:r>
          </a:p>
          <a:p>
            <a:r>
              <a:rPr dirty="0" lang="en-US" smtClean="0"/>
              <a:t>Manage Branch Data</a:t>
            </a:r>
          </a:p>
          <a:p>
            <a:r>
              <a:rPr dirty="0" lang="en-US" smtClean="0"/>
              <a:t>Manage Admin Data</a:t>
            </a:r>
          </a:p>
          <a:p>
            <a:r>
              <a:rPr dirty="0" lang="en-US" smtClean="0"/>
              <a:t>Manage Login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24" name="Title 1"/>
          <p:cNvSpPr>
            <a:spLocks noGrp="1"/>
          </p:cNvSpPr>
          <p:nvPr>
            <p:ph type="title"/>
          </p:nvPr>
        </p:nvSpPr>
        <p:spPr>
          <a:xfrm>
            <a:off x="457200" y="274638"/>
            <a:ext cx="7467600" cy="922114"/>
          </a:xfrm>
        </p:spPr>
        <p:txBody>
          <a:bodyPr/>
          <a:p>
            <a:r>
              <a:rPr dirty="0" lang="en-IN" smtClean="0"/>
              <a:t>Level 0 Diagram:</a:t>
            </a:r>
            <a:endParaRPr dirty="0" lang="en-US"/>
          </a:p>
        </p:txBody>
      </p:sp>
      <p:pic>
        <p:nvPicPr>
          <p:cNvPr id="2097161" name="Picture 2097176"/>
          <p:cNvPicPr>
            <a:picLocks/>
          </p:cNvPicPr>
          <p:nvPr/>
        </p:nvPicPr>
        <p:blipFill>
          <a:blip xmlns:r="http://schemas.openxmlformats.org/officeDocument/2006/relationships" r:embed="rId1" cstate="print">
            <a:lum bright="-30000" contrast="40000"/>
          </a:blip>
          <a:stretch>
            <a:fillRect/>
          </a:stretch>
        </p:blipFill>
        <p:spPr>
          <a:xfrm>
            <a:off x="0" y="1196752"/>
            <a:ext cx="9144000" cy="5367144"/>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25" name="Title 1"/>
          <p:cNvSpPr>
            <a:spLocks noGrp="1"/>
          </p:cNvSpPr>
          <p:nvPr>
            <p:ph type="title"/>
          </p:nvPr>
        </p:nvSpPr>
        <p:spPr/>
        <p:txBody>
          <a:bodyPr>
            <a:normAutofit fontScale="93478"/>
          </a:bodyPr>
          <a:p>
            <a:r>
              <a:rPr dirty="0" lang="en-IN" smtClean="0"/>
              <a:t>Level 1 : Manage Student Data</a:t>
            </a:r>
            <a:endParaRPr dirty="0" lang="en-US"/>
          </a:p>
        </p:txBody>
      </p:sp>
      <p:pic>
        <p:nvPicPr>
          <p:cNvPr id="2097162" name="Content Placeholder 3" descr="IMG_20221004_154002.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0" y="1268760"/>
            <a:ext cx="9144000" cy="525658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26" name="Title 1"/>
          <p:cNvSpPr>
            <a:spLocks noGrp="1"/>
          </p:cNvSpPr>
          <p:nvPr>
            <p:ph type="title"/>
          </p:nvPr>
        </p:nvSpPr>
        <p:spPr/>
        <p:txBody>
          <a:bodyPr>
            <a:normAutofit/>
          </a:bodyPr>
          <a:p>
            <a:r>
              <a:rPr dirty="0" lang="en-IN" smtClean="0"/>
              <a:t>Level 1: Manage Attendance Data</a:t>
            </a:r>
            <a:endParaRPr dirty="0" lang="en-US"/>
          </a:p>
        </p:txBody>
      </p:sp>
      <p:pic>
        <p:nvPicPr>
          <p:cNvPr id="2097163" name="Picture 2097177"/>
          <p:cNvPicPr>
            <a:picLocks/>
          </p:cNvPicPr>
          <p:nvPr/>
        </p:nvPicPr>
        <p:blipFill>
          <a:blip xmlns:r="http://schemas.openxmlformats.org/officeDocument/2006/relationships" r:embed="rId1" cstate="print">
            <a:lum bright="-30000" contrast="40000"/>
          </a:blip>
          <a:stretch>
            <a:fillRect/>
          </a:stretch>
        </p:blipFill>
        <p:spPr>
          <a:xfrm>
            <a:off x="457200" y="1036765"/>
            <a:ext cx="7866061" cy="5428241"/>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27" name="Title 1"/>
          <p:cNvSpPr>
            <a:spLocks noGrp="1"/>
          </p:cNvSpPr>
          <p:nvPr>
            <p:ph type="title"/>
          </p:nvPr>
        </p:nvSpPr>
        <p:spPr/>
        <p:txBody>
          <a:bodyPr>
            <a:normAutofit fontScale="95652"/>
          </a:bodyPr>
          <a:p>
            <a:r>
              <a:rPr dirty="0" lang="en-IN" smtClean="0"/>
              <a:t>Level 1: Manage Subject Data</a:t>
            </a:r>
            <a:endParaRPr dirty="0" lang="en-US"/>
          </a:p>
        </p:txBody>
      </p:sp>
      <p:pic>
        <p:nvPicPr>
          <p:cNvPr id="2097164" name="Content Placeholder 3" descr="IMG_20221004_154216.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251520" y="1484784"/>
            <a:ext cx="8496944" cy="511256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28" name="Title 1"/>
          <p:cNvSpPr>
            <a:spLocks noGrp="1"/>
          </p:cNvSpPr>
          <p:nvPr>
            <p:ph type="title"/>
          </p:nvPr>
        </p:nvSpPr>
        <p:spPr/>
        <p:txBody>
          <a:bodyPr>
            <a:normAutofit/>
          </a:bodyPr>
          <a:p>
            <a:r>
              <a:rPr dirty="0" lang="en-IN" smtClean="0"/>
              <a:t>Level 1: Manage Lecturer Data</a:t>
            </a:r>
            <a:endParaRPr dirty="0" lang="en-US"/>
          </a:p>
        </p:txBody>
      </p:sp>
      <p:pic>
        <p:nvPicPr>
          <p:cNvPr id="2097165" name="Content Placeholder 3" descr="IMG_20221004_154437.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457200" y="1556792"/>
            <a:ext cx="8075240" cy="468052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29" name="Title 1"/>
          <p:cNvSpPr>
            <a:spLocks noGrp="1"/>
          </p:cNvSpPr>
          <p:nvPr>
            <p:ph type="title"/>
          </p:nvPr>
        </p:nvSpPr>
        <p:spPr/>
        <p:txBody>
          <a:bodyPr>
            <a:normAutofit fontScale="97826"/>
          </a:bodyPr>
          <a:p>
            <a:r>
              <a:rPr dirty="0" lang="en-IN" smtClean="0"/>
              <a:t>Level 1: Manage Branch Data </a:t>
            </a:r>
            <a:endParaRPr dirty="0" lang="en-US"/>
          </a:p>
        </p:txBody>
      </p:sp>
      <p:pic>
        <p:nvPicPr>
          <p:cNvPr id="2097166" name="Content Placeholder 3" descr="IMG_20221004_154722.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494796" y="1412776"/>
            <a:ext cx="7965635" cy="5184576"/>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30" name="Title 1"/>
          <p:cNvSpPr>
            <a:spLocks noGrp="1"/>
          </p:cNvSpPr>
          <p:nvPr>
            <p:ph type="title"/>
          </p:nvPr>
        </p:nvSpPr>
        <p:spPr/>
        <p:txBody>
          <a:bodyPr>
            <a:normAutofit/>
          </a:bodyPr>
          <a:p>
            <a:r>
              <a:rPr dirty="0" lang="en-IN" smtClean="0"/>
              <a:t>Level 1: Manage Admin Data</a:t>
            </a:r>
            <a:endParaRPr dirty="0" lang="en-US"/>
          </a:p>
        </p:txBody>
      </p:sp>
      <p:pic>
        <p:nvPicPr>
          <p:cNvPr id="2097167" name="Content Placeholder 3" descr="IMG_20221004_154815.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459176" y="1600200"/>
            <a:ext cx="8001256" cy="4853136"/>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31" name="Title 1"/>
          <p:cNvSpPr>
            <a:spLocks noGrp="1"/>
          </p:cNvSpPr>
          <p:nvPr>
            <p:ph type="title"/>
          </p:nvPr>
        </p:nvSpPr>
        <p:spPr/>
        <p:txBody>
          <a:bodyPr/>
          <a:p>
            <a:r>
              <a:rPr dirty="0" lang="en-IN" smtClean="0"/>
              <a:t>Level 1: Manage Login</a:t>
            </a:r>
            <a:endParaRPr dirty="0" lang="en-US"/>
          </a:p>
        </p:txBody>
      </p:sp>
      <p:pic>
        <p:nvPicPr>
          <p:cNvPr id="2097168" name="Content Placeholder 3" descr="IMG_20221004_161551.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457200" y="1659626"/>
            <a:ext cx="8147248" cy="4865717"/>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32" name="Title 1"/>
          <p:cNvSpPr>
            <a:spLocks noGrp="1"/>
          </p:cNvSpPr>
          <p:nvPr>
            <p:ph type="title"/>
          </p:nvPr>
        </p:nvSpPr>
        <p:spPr/>
        <p:txBody>
          <a:bodyPr>
            <a:normAutofit fontScale="95652"/>
          </a:bodyPr>
          <a:p>
            <a:r>
              <a:rPr dirty="0" lang="en-IN" smtClean="0"/>
              <a:t>Level 2: Manage Student Data</a:t>
            </a:r>
            <a:endParaRPr dirty="0" lang="en-US"/>
          </a:p>
        </p:txBody>
      </p:sp>
      <p:pic>
        <p:nvPicPr>
          <p:cNvPr id="2097169" name="Content Placeholder 3" descr="IMG_20221004_191625.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611560" y="1600200"/>
            <a:ext cx="7560840" cy="4925144"/>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599" name="Content Placeholder 2"/>
          <p:cNvSpPr>
            <a:spLocks noGrp="1"/>
          </p:cNvSpPr>
          <p:nvPr>
            <p:ph idx="1"/>
          </p:nvPr>
        </p:nvSpPr>
        <p:spPr>
          <a:xfrm>
            <a:off x="395536" y="620688"/>
            <a:ext cx="8229600" cy="5544616"/>
          </a:xfrm>
        </p:spPr>
        <p:txBody>
          <a:bodyPr>
            <a:normAutofit fontScale="73333" lnSpcReduction="20000"/>
          </a:bodyPr>
          <a:p>
            <a:r>
              <a:rPr b="1" dirty="0" lang="en-IN" u="sng"/>
              <a:t>Login:</a:t>
            </a:r>
            <a:endParaRPr dirty="0" lang="en-US"/>
          </a:p>
          <a:p>
            <a:r>
              <a:rPr dirty="0" lang="en-IN"/>
              <a:t>User can login according to their profession. Admin and lecturers have their login id and password and student can login into system using enrolment number and Password. One for admin login, second for lecturer login and third for student login. </a:t>
            </a:r>
            <a:endParaRPr dirty="0" lang="en-US"/>
          </a:p>
          <a:p>
            <a:pPr>
              <a:buNone/>
            </a:pPr>
            <a:r>
              <a:rPr dirty="0" lang="en-IN"/>
              <a:t> </a:t>
            </a:r>
            <a:endParaRPr dirty="0" lang="en-US"/>
          </a:p>
          <a:p>
            <a:r>
              <a:rPr b="1" dirty="0" lang="en-IN" u="sng"/>
              <a:t>Attendance:</a:t>
            </a:r>
            <a:endParaRPr dirty="0" lang="en-US"/>
          </a:p>
          <a:p>
            <a:r>
              <a:rPr dirty="0" lang="en-IN"/>
              <a:t>Attendance will be taken for all department separately. There for students are divided according to their department. When attendance of students are submitted at that time name of lecturer and time will be saved in database</a:t>
            </a:r>
            <a:r>
              <a:rPr dirty="0" lang="en-IN" smtClean="0"/>
              <a:t>.</a:t>
            </a:r>
            <a:endParaRPr dirty="0" lang="en-US" smtClean="0"/>
          </a:p>
          <a:p>
            <a:pPr>
              <a:buNone/>
            </a:pPr>
            <a:r>
              <a:rPr dirty="0" lang="en-IN"/>
              <a:t> </a:t>
            </a:r>
            <a:endParaRPr dirty="0" lang="en-US"/>
          </a:p>
          <a:p>
            <a:r>
              <a:rPr b="1" dirty="0" lang="en-IN" u="sng"/>
              <a:t>Lecturer:</a:t>
            </a:r>
            <a:endParaRPr dirty="0" lang="en-US"/>
          </a:p>
          <a:p>
            <a:r>
              <a:rPr dirty="0" lang="en-IN"/>
              <a:t>Lecturer has given some subjects. And lecturer may allocated for one or more department. Lecturer can have more than one subject.</a:t>
            </a:r>
            <a:endParaRPr dirty="0" lang="en-US"/>
          </a:p>
          <a:p>
            <a:pPr>
              <a:buNone/>
            </a:pPr>
            <a:r>
              <a:rPr dirty="0" lang="en-IN"/>
              <a:t> </a:t>
            </a:r>
            <a:endParaRPr dirty="0"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33" name="Title 1"/>
          <p:cNvSpPr>
            <a:spLocks noGrp="1"/>
          </p:cNvSpPr>
          <p:nvPr>
            <p:ph type="title"/>
          </p:nvPr>
        </p:nvSpPr>
        <p:spPr/>
        <p:txBody>
          <a:bodyPr>
            <a:normAutofit fontScale="95000"/>
          </a:bodyPr>
          <a:p>
            <a:r>
              <a:rPr dirty="0" sz="4000" lang="en-IN" smtClean="0"/>
              <a:t>Level 2: Manage Attendance Data</a:t>
            </a:r>
            <a:endParaRPr dirty="0" sz="4000" lang="en-US"/>
          </a:p>
        </p:txBody>
      </p:sp>
      <p:pic>
        <p:nvPicPr>
          <p:cNvPr id="2097170" name="Picture 2097178"/>
          <p:cNvPicPr>
            <a:picLocks/>
          </p:cNvPicPr>
          <p:nvPr/>
        </p:nvPicPr>
        <p:blipFill>
          <a:blip xmlns:r="http://schemas.openxmlformats.org/officeDocument/2006/relationships" r:embed="rId1" cstate="print">
            <a:lum bright="-30000" contrast="40000"/>
          </a:blip>
          <a:stretch>
            <a:fillRect/>
          </a:stretch>
        </p:blipFill>
        <p:spPr>
          <a:xfrm>
            <a:off x="644861" y="1190683"/>
            <a:ext cx="7807958" cy="5190645"/>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34" name="Title 1"/>
          <p:cNvSpPr>
            <a:spLocks noGrp="1"/>
          </p:cNvSpPr>
          <p:nvPr>
            <p:ph type="title"/>
          </p:nvPr>
        </p:nvSpPr>
        <p:spPr/>
        <p:txBody>
          <a:bodyPr>
            <a:normAutofit/>
          </a:bodyPr>
          <a:p>
            <a:r>
              <a:rPr dirty="0" sz="4000" lang="en-IN" smtClean="0"/>
              <a:t>Level 2: Manage Subject Data</a:t>
            </a:r>
            <a:endParaRPr dirty="0" sz="4000" lang="en-US"/>
          </a:p>
        </p:txBody>
      </p:sp>
      <p:pic>
        <p:nvPicPr>
          <p:cNvPr id="2097171" name="Content Placeholder 4" descr="IMG_20221004_191921.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971600" y="1600200"/>
            <a:ext cx="6480719" cy="4925144"/>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35" name="Title 1"/>
          <p:cNvSpPr>
            <a:spLocks noGrp="1"/>
          </p:cNvSpPr>
          <p:nvPr>
            <p:ph type="title"/>
          </p:nvPr>
        </p:nvSpPr>
        <p:spPr/>
        <p:txBody>
          <a:bodyPr>
            <a:normAutofit/>
          </a:bodyPr>
          <a:p>
            <a:r>
              <a:rPr dirty="0" sz="4000" lang="en-IN" smtClean="0"/>
              <a:t>Level 2: Manage Lecturer Data</a:t>
            </a:r>
            <a:endParaRPr dirty="0" sz="4000" lang="en-US"/>
          </a:p>
        </p:txBody>
      </p:sp>
      <p:pic>
        <p:nvPicPr>
          <p:cNvPr id="2097172" name="Content Placeholder 5" descr="IMG_20221004_192145.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1259632" y="1600200"/>
            <a:ext cx="6480720" cy="4525963"/>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36" name="Title 1"/>
          <p:cNvSpPr>
            <a:spLocks noGrp="1"/>
          </p:cNvSpPr>
          <p:nvPr>
            <p:ph type="title"/>
          </p:nvPr>
        </p:nvSpPr>
        <p:spPr/>
        <p:txBody>
          <a:bodyPr>
            <a:normAutofit/>
          </a:bodyPr>
          <a:p>
            <a:r>
              <a:rPr dirty="0" sz="4000" lang="en-IN" smtClean="0"/>
              <a:t>Level 2: Manage Branch Data</a:t>
            </a:r>
            <a:endParaRPr dirty="0" sz="4000" lang="en-US"/>
          </a:p>
        </p:txBody>
      </p:sp>
      <p:pic>
        <p:nvPicPr>
          <p:cNvPr id="2097173" name="Content Placeholder 4" descr="IMG_20221004_192331.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1259632" y="1484784"/>
            <a:ext cx="6480720" cy="50405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37" name="Title 1"/>
          <p:cNvSpPr>
            <a:spLocks noGrp="1"/>
          </p:cNvSpPr>
          <p:nvPr>
            <p:ph type="title"/>
          </p:nvPr>
        </p:nvSpPr>
        <p:spPr/>
        <p:txBody>
          <a:bodyPr>
            <a:normAutofit/>
          </a:bodyPr>
          <a:p>
            <a:r>
              <a:rPr dirty="0" sz="4000" lang="en-IN" smtClean="0"/>
              <a:t>Level 2: Manage Admin Data</a:t>
            </a:r>
            <a:endParaRPr dirty="0" sz="4000" lang="en-US"/>
          </a:p>
        </p:txBody>
      </p:sp>
      <p:pic>
        <p:nvPicPr>
          <p:cNvPr id="2097174" name="Content Placeholder 5" descr="IMG_20221004_192505.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1259632" y="1600200"/>
            <a:ext cx="6408712" cy="470912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38" name="Title 1"/>
          <p:cNvSpPr>
            <a:spLocks noGrp="1"/>
          </p:cNvSpPr>
          <p:nvPr>
            <p:ph type="title"/>
          </p:nvPr>
        </p:nvSpPr>
        <p:spPr/>
        <p:txBody>
          <a:bodyPr>
            <a:normAutofit/>
          </a:bodyPr>
          <a:p>
            <a:r>
              <a:rPr dirty="0" sz="4000" lang="en-IN" smtClean="0"/>
              <a:t>Level 2: Manage Login </a:t>
            </a:r>
            <a:endParaRPr dirty="0" sz="4000" lang="en-US"/>
          </a:p>
        </p:txBody>
      </p:sp>
      <p:pic>
        <p:nvPicPr>
          <p:cNvPr id="2097175" name="Content Placeholder 4" descr="IMG_20221004_193227.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1156048" y="1596245"/>
            <a:ext cx="6768751" cy="4637112"/>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39" name="Title 1"/>
          <p:cNvSpPr>
            <a:spLocks noGrp="1"/>
          </p:cNvSpPr>
          <p:nvPr>
            <p:ph type="title"/>
          </p:nvPr>
        </p:nvSpPr>
        <p:spPr/>
        <p:txBody>
          <a:bodyPr>
            <a:normAutofit fontScale="95000"/>
          </a:bodyPr>
          <a:p>
            <a:r>
              <a:rPr dirty="0" sz="4000" lang="en-IN" smtClean="0"/>
              <a:t>Level 3: Manage Attendance Data </a:t>
            </a:r>
            <a:endParaRPr dirty="0" sz="4000" lang="en-US"/>
          </a:p>
        </p:txBody>
      </p:sp>
      <p:pic>
        <p:nvPicPr>
          <p:cNvPr id="2097176" name="Picture 2097179"/>
          <p:cNvPicPr>
            <a:picLocks/>
          </p:cNvPicPr>
          <p:nvPr/>
        </p:nvPicPr>
        <p:blipFill>
          <a:blip xmlns:r="http://schemas.openxmlformats.org/officeDocument/2006/relationships" r:embed="rId1" cstate="print">
            <a:lum bright="-30000" contrast="40000"/>
          </a:blip>
          <a:stretch>
            <a:fillRect/>
          </a:stretch>
        </p:blipFill>
        <p:spPr>
          <a:xfrm>
            <a:off x="457200" y="1527314"/>
            <a:ext cx="8068967" cy="4835822"/>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40" name="Title 1"/>
          <p:cNvSpPr>
            <a:spLocks noGrp="1"/>
          </p:cNvSpPr>
          <p:nvPr>
            <p:ph type="title"/>
          </p:nvPr>
        </p:nvSpPr>
        <p:spPr/>
        <p:txBody>
          <a:bodyPr>
            <a:normAutofit/>
          </a:bodyPr>
          <a:p>
            <a:r>
              <a:rPr dirty="0" lang="en-IN" smtClean="0"/>
              <a:t>Use Case Diagram</a:t>
            </a:r>
            <a:endParaRPr dirty="0" lang="en-US"/>
          </a:p>
        </p:txBody>
      </p:sp>
      <p:pic>
        <p:nvPicPr>
          <p:cNvPr id="2097177" name="Content Placeholder 3" descr="IMG_20221005_155513.jpg"/>
          <p:cNvPicPr>
            <a:picLocks noChangeAspect="1" noGrp="1"/>
          </p:cNvPicPr>
          <p:nvPr>
            <p:ph idx="1"/>
          </p:nvPr>
        </p:nvPicPr>
        <p:blipFill>
          <a:blip xmlns:r="http://schemas.openxmlformats.org/officeDocument/2006/relationships" r:embed="rId1" cstate="print">
            <a:lum bright="-30000" contrast="40000"/>
          </a:blip>
          <a:stretch>
            <a:fillRect/>
          </a:stretch>
        </p:blipFill>
        <p:spPr>
          <a:xfrm>
            <a:off x="1043608" y="1600200"/>
            <a:ext cx="7056783" cy="4853136"/>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44" name="Title 1"/>
          <p:cNvSpPr>
            <a:spLocks noGrp="1"/>
          </p:cNvSpPr>
          <p:nvPr>
            <p:ph type="title"/>
          </p:nvPr>
        </p:nvSpPr>
        <p:spPr/>
        <p:txBody>
          <a:bodyPr>
            <a:normAutofit/>
          </a:bodyPr>
          <a:p>
            <a:r>
              <a:rPr dirty="0" lang="en-US" err="1" smtClean="0"/>
              <a:t>S</a:t>
            </a:r>
            <a:r>
              <a:rPr dirty="0" lang="en-US" err="1" smtClean="0"/>
              <a:t>t</a:t>
            </a:r>
            <a:r>
              <a:rPr dirty="0" lang="en-US" err="1" smtClean="0"/>
              <a:t>u</a:t>
            </a:r>
            <a:r>
              <a:rPr dirty="0" lang="en-US" err="1" smtClean="0"/>
              <a:t>d</a:t>
            </a:r>
            <a:r>
              <a:rPr dirty="0" lang="en-US" err="1" smtClean="0"/>
              <a:t>e</a:t>
            </a:r>
            <a:r>
              <a:rPr dirty="0" lang="en-US" err="1" smtClean="0"/>
              <a:t>nt</a:t>
            </a:r>
            <a:r>
              <a:rPr dirty="0" lang="en-US" err="1" smtClean="0"/>
              <a:t> </a:t>
            </a:r>
            <a:r>
              <a:rPr dirty="0" lang="en-US" err="1" smtClean="0"/>
              <a:t>M</a:t>
            </a:r>
            <a:r>
              <a:rPr dirty="0" lang="en-US" err="1" smtClean="0"/>
              <a:t>o</a:t>
            </a:r>
            <a:r>
              <a:rPr dirty="0" lang="en-US" err="1" smtClean="0"/>
              <a:t>d</a:t>
            </a:r>
            <a:r>
              <a:rPr dirty="0" lang="en-US" err="1" smtClean="0"/>
              <a:t>u</a:t>
            </a:r>
            <a:r>
              <a:rPr dirty="0" lang="en-US" err="1" smtClean="0"/>
              <a:t>l</a:t>
            </a:r>
            <a:r>
              <a:rPr dirty="0" lang="en-US" err="1" smtClean="0"/>
              <a:t>e</a:t>
            </a:r>
            <a:endParaRPr dirty="0" lang="en-US"/>
          </a:p>
        </p:txBody>
      </p:sp>
      <p:grpSp>
        <p:nvGrpSpPr>
          <p:cNvPr id="95" name="object 6"/>
          <p:cNvGrpSpPr>
            <a:grpSpLocks noGrp="1"/>
          </p:cNvGrpSpPr>
          <p:nvPr>
            <p:ph idx="1"/>
          </p:nvPr>
        </p:nvGrpSpPr>
        <p:grpSpPr>
          <a:xfrm>
            <a:off x="457200" y="1600200"/>
            <a:ext cx="7467600" cy="4525963"/>
            <a:chOff x="841247" y="2578607"/>
            <a:chExt cx="6296025" cy="3909695"/>
          </a:xfrm>
        </p:grpSpPr>
        <p:pic>
          <p:nvPicPr>
            <p:cNvPr id="2097178" name="object 7"/>
            <p:cNvPicPr>
              <a:picLocks/>
            </p:cNvPicPr>
            <p:nvPr/>
          </p:nvPicPr>
          <p:blipFill>
            <a:blip xmlns:r="http://schemas.openxmlformats.org/officeDocument/2006/relationships" r:embed="rId1" cstate="print"/>
            <a:stretch>
              <a:fillRect/>
            </a:stretch>
          </p:blipFill>
          <p:spPr>
            <a:xfrm>
              <a:off x="841247" y="2578607"/>
              <a:ext cx="6295644" cy="3909102"/>
            </a:xfrm>
            <a:prstGeom prst="rect"/>
          </p:spPr>
        </p:pic>
        <p:pic>
          <p:nvPicPr>
            <p:cNvPr id="2097179" name="object 8"/>
            <p:cNvPicPr>
              <a:picLocks/>
            </p:cNvPicPr>
            <p:nvPr/>
          </p:nvPicPr>
          <p:blipFill>
            <a:blip xmlns:r="http://schemas.openxmlformats.org/officeDocument/2006/relationships" r:embed="rId2" cstate="print"/>
            <a:stretch>
              <a:fillRect/>
            </a:stretch>
          </p:blipFill>
          <p:spPr>
            <a:xfrm>
              <a:off x="1011732" y="2711322"/>
              <a:ext cx="5759196" cy="3409949"/>
            </a:xfrm>
            <a:prstGeom prst="rect"/>
          </p:spPr>
        </p:pic>
        <p:sp>
          <p:nvSpPr>
            <p:cNvPr id="1048645" name="object 9"/>
            <p:cNvSpPr/>
            <p:nvPr/>
          </p:nvSpPr>
          <p:spPr>
            <a:xfrm>
              <a:off x="1004887" y="2706623"/>
              <a:ext cx="5770880" cy="3419475"/>
            </a:xfrm>
            <a:custGeom>
              <a:avLst/>
              <a:ahLst/>
              <a:rect l="l" t="t" r="r" b="b"/>
              <a:pathLst>
                <a:path w="5770880" h="3419475">
                  <a:moveTo>
                    <a:pt x="0" y="3419475"/>
                  </a:moveTo>
                  <a:lnTo>
                    <a:pt x="5770753" y="3419475"/>
                  </a:lnTo>
                  <a:lnTo>
                    <a:pt x="5770753" y="0"/>
                  </a:lnTo>
                  <a:lnTo>
                    <a:pt x="0" y="0"/>
                  </a:lnTo>
                  <a:lnTo>
                    <a:pt x="0" y="3419475"/>
                  </a:lnTo>
                  <a:close/>
                </a:path>
              </a:pathLst>
            </a:custGeom>
            <a:ln w="9524">
              <a:solidFill>
                <a:srgbClr val="000000"/>
              </a:solidFill>
            </a:ln>
          </p:spPr>
          <p:txBody>
            <a:bodyPr bIns="0" lIns="0" rIns="0" rtlCol="0" tIns="0" wrap="square"/>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pic>
        <p:nvPicPr>
          <p:cNvPr id="2097180" name=""/>
          <p:cNvPicPr>
            <a:picLocks/>
          </p:cNvPicPr>
          <p:nvPr/>
        </p:nvPicPr>
        <p:blipFill>
          <a:blip xmlns:r="http://schemas.openxmlformats.org/officeDocument/2006/relationships" r:embed="rId1"/>
          <a:stretch>
            <a:fillRect/>
          </a:stretch>
        </p:blipFill>
        <p:spPr>
          <a:xfrm rot="0">
            <a:off x="151247" y="248478"/>
            <a:ext cx="8841505" cy="5913342"/>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00" name="Title 1"/>
          <p:cNvSpPr>
            <a:spLocks noGrp="1"/>
          </p:cNvSpPr>
          <p:nvPr>
            <p:ph type="title"/>
          </p:nvPr>
        </p:nvSpPr>
        <p:spPr/>
        <p:txBody>
          <a:bodyPr/>
          <a:p>
            <a:r>
              <a:rPr dirty="0" lang="en-IN" smtClean="0"/>
              <a:t>Advantage of this system:</a:t>
            </a:r>
            <a:endParaRPr dirty="0" lang="en-US"/>
          </a:p>
        </p:txBody>
      </p:sp>
      <p:sp>
        <p:nvSpPr>
          <p:cNvPr id="1048601" name="Content Placeholder 2"/>
          <p:cNvSpPr>
            <a:spLocks noGrp="1"/>
          </p:cNvSpPr>
          <p:nvPr>
            <p:ph idx="1"/>
          </p:nvPr>
        </p:nvSpPr>
        <p:spPr/>
        <p:txBody>
          <a:bodyPr/>
          <a:p>
            <a:r>
              <a:rPr dirty="0" lang="en-IN" smtClean="0"/>
              <a:t>System will help to maintain attendance record and make task of taking attendance easy. </a:t>
            </a:r>
          </a:p>
          <a:p>
            <a:r>
              <a:rPr dirty="0" lang="en-IN" smtClean="0"/>
              <a:t>Teacher </a:t>
            </a:r>
            <a:r>
              <a:rPr dirty="0" lang="en-US" smtClean="0"/>
              <a:t>does </a:t>
            </a:r>
            <a:r>
              <a:rPr dirty="0" lang="en-IN" smtClean="0"/>
              <a:t>not has to worry about creating attendance report monthly. </a:t>
            </a:r>
            <a:endParaRPr altLang="en-US" lang="zh-CN"/>
          </a:p>
          <a:p>
            <a:r>
              <a:rPr dirty="0" lang="en-IN" smtClean="0"/>
              <a:t>Students can see their attendance record whenever required.</a:t>
            </a:r>
            <a:endParaRPr dirty="0" lang="en-US" smtClean="0"/>
          </a:p>
          <a:p>
            <a:endParaRPr dirty="0"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pic>
        <p:nvPicPr>
          <p:cNvPr id="2097181" name=""/>
          <p:cNvPicPr>
            <a:picLocks/>
          </p:cNvPicPr>
          <p:nvPr/>
        </p:nvPicPr>
        <p:blipFill>
          <a:blip xmlns:r="http://schemas.openxmlformats.org/officeDocument/2006/relationships" r:embed="rId1"/>
          <a:stretch>
            <a:fillRect/>
          </a:stretch>
        </p:blipFill>
        <p:spPr>
          <a:xfrm rot="0">
            <a:off x="276567" y="1302890"/>
            <a:ext cx="8590866" cy="4252219"/>
          </a:xfrm>
          <a:prstGeom prst="rec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pic>
        <p:nvPicPr>
          <p:cNvPr id="2097183" name=""/>
          <p:cNvPicPr>
            <a:picLocks/>
          </p:cNvPicPr>
          <p:nvPr/>
        </p:nvPicPr>
        <p:blipFill>
          <a:blip xmlns:r="http://schemas.openxmlformats.org/officeDocument/2006/relationships" r:embed="rId1"/>
          <a:stretch>
            <a:fillRect/>
          </a:stretch>
        </p:blipFill>
        <p:spPr>
          <a:xfrm rot="0">
            <a:off x="293852" y="1276962"/>
            <a:ext cx="8556295" cy="4304076"/>
          </a:xfrm>
          <a:prstGeom prst="rec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pic>
        <p:nvPicPr>
          <p:cNvPr id="2097184" name=""/>
          <p:cNvPicPr>
            <a:picLocks/>
          </p:cNvPicPr>
          <p:nvPr/>
        </p:nvPicPr>
        <p:blipFill>
          <a:blip xmlns:r="http://schemas.openxmlformats.org/officeDocument/2006/relationships" r:embed="rId1"/>
          <a:stretch>
            <a:fillRect/>
          </a:stretch>
        </p:blipFill>
        <p:spPr>
          <a:xfrm rot="0">
            <a:off x="250639" y="469499"/>
            <a:ext cx="8642722" cy="5919000"/>
          </a:xfrm>
          <a:prstGeom prst="rec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pic>
        <p:nvPicPr>
          <p:cNvPr id="2097186" name=""/>
          <p:cNvPicPr>
            <a:picLocks/>
          </p:cNvPicPr>
          <p:nvPr/>
        </p:nvPicPr>
        <p:blipFill>
          <a:blip xmlns:r="http://schemas.openxmlformats.org/officeDocument/2006/relationships" r:embed="rId1"/>
          <a:stretch>
            <a:fillRect/>
          </a:stretch>
        </p:blipFill>
        <p:spPr>
          <a:xfrm rot="0">
            <a:off x="293852" y="1605385"/>
            <a:ext cx="8556295" cy="4007145"/>
          </a:xfrm>
          <a:prstGeom prst="rec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pic>
        <p:nvPicPr>
          <p:cNvPr id="2097187" name=""/>
          <p:cNvPicPr>
            <a:picLocks/>
          </p:cNvPicPr>
          <p:nvPr/>
        </p:nvPicPr>
        <p:blipFill>
          <a:blip xmlns:r="http://schemas.openxmlformats.org/officeDocument/2006/relationships" r:embed="rId1"/>
          <a:stretch>
            <a:fillRect/>
          </a:stretch>
        </p:blipFill>
        <p:spPr>
          <a:xfrm rot="5344">
            <a:off x="1923322" y="421240"/>
            <a:ext cx="5296699" cy="5839826"/>
          </a:xfrm>
          <a:prstGeom prst="rec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pic>
        <p:nvPicPr>
          <p:cNvPr id="2097188" name=""/>
          <p:cNvPicPr>
            <a:picLocks/>
          </p:cNvPicPr>
          <p:nvPr/>
        </p:nvPicPr>
        <p:blipFill>
          <a:blip xmlns:r="http://schemas.openxmlformats.org/officeDocument/2006/relationships" r:embed="rId1"/>
          <a:stretch>
            <a:fillRect/>
          </a:stretch>
        </p:blipFill>
        <p:spPr>
          <a:xfrm rot="21580014">
            <a:off x="1022564" y="375425"/>
            <a:ext cx="6763312" cy="6094537"/>
          </a:xfrm>
          <a:prstGeom prst="rec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98" name=""/>
          <p:cNvSpPr>
            <a:spLocks noGrp="1"/>
          </p:cNvSpPr>
          <p:nvPr>
            <p:ph type="title"/>
          </p:nvPr>
        </p:nvSpPr>
        <p:spPr/>
        <p:txBody>
          <a:bodyPr>
            <a:normAutofit/>
          </a:bodyPr>
          <a:p>
            <a:r>
              <a:rPr lang="en-US"/>
              <a:t>L</a:t>
            </a:r>
            <a:r>
              <a:rPr lang="en-US"/>
              <a:t>e</a:t>
            </a:r>
            <a:r>
              <a:rPr lang="en-US"/>
              <a:t>c</a:t>
            </a:r>
            <a:r>
              <a:rPr lang="en-US"/>
              <a:t>t</a:t>
            </a:r>
            <a:r>
              <a:rPr lang="en-US"/>
              <a:t>ure</a:t>
            </a:r>
            <a:r>
              <a:rPr lang="en-US"/>
              <a:t>r</a:t>
            </a:r>
            <a:r>
              <a:rPr lang="en-US"/>
              <a:t> </a:t>
            </a:r>
            <a:r>
              <a:rPr lang="en-US"/>
              <a:t>M</a:t>
            </a:r>
            <a:r>
              <a:rPr lang="en-US"/>
              <a:t>o</a:t>
            </a:r>
            <a:r>
              <a:rPr lang="en-US"/>
              <a:t>d</a:t>
            </a:r>
            <a:r>
              <a:rPr lang="en-US"/>
              <a:t>u</a:t>
            </a:r>
            <a:r>
              <a:rPr lang="en-US"/>
              <a:t>l</a:t>
            </a:r>
            <a:r>
              <a:rPr lang="en-US"/>
              <a:t>e</a:t>
            </a:r>
            <a:endParaRPr lang="en-IN"/>
          </a:p>
        </p:txBody>
      </p:sp>
      <p:pic>
        <p:nvPicPr>
          <p:cNvPr id="2097189" name=""/>
          <p:cNvPicPr>
            <a:picLocks/>
          </p:cNvPicPr>
          <p:nvPr/>
        </p:nvPicPr>
        <p:blipFill>
          <a:blip xmlns:r="http://schemas.openxmlformats.org/officeDocument/2006/relationships" r:embed="rId1"/>
          <a:stretch>
            <a:fillRect/>
          </a:stretch>
        </p:blipFill>
        <p:spPr>
          <a:xfrm rot="0">
            <a:off x="276566" y="1783554"/>
            <a:ext cx="8590866" cy="4537429"/>
          </a:xfrm>
          <a:prstGeom prst="rec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pic>
        <p:nvPicPr>
          <p:cNvPr id="2097190" name=""/>
          <p:cNvPicPr>
            <a:picLocks/>
          </p:cNvPicPr>
          <p:nvPr/>
        </p:nvPicPr>
        <p:blipFill>
          <a:blip xmlns:r="http://schemas.openxmlformats.org/officeDocument/2006/relationships" r:embed="rId1"/>
          <a:stretch>
            <a:fillRect/>
          </a:stretch>
        </p:blipFill>
        <p:spPr>
          <a:xfrm rot="0">
            <a:off x="250639" y="1410924"/>
            <a:ext cx="8642722" cy="4036151"/>
          </a:xfrm>
          <a:prstGeom prst="rec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pic>
        <p:nvPicPr>
          <p:cNvPr id="2097191" name=""/>
          <p:cNvPicPr>
            <a:picLocks/>
          </p:cNvPicPr>
          <p:nvPr/>
        </p:nvPicPr>
        <p:blipFill>
          <a:blip xmlns:r="http://schemas.openxmlformats.org/officeDocument/2006/relationships" r:embed="rId1"/>
          <a:stretch>
            <a:fillRect/>
          </a:stretch>
        </p:blipFill>
        <p:spPr>
          <a:xfrm rot="0">
            <a:off x="293852" y="1276962"/>
            <a:ext cx="8556295" cy="4304076"/>
          </a:xfrm>
          <a:prstGeom prst="rec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pic>
        <p:nvPicPr>
          <p:cNvPr id="2097192" name=""/>
          <p:cNvPicPr>
            <a:picLocks/>
          </p:cNvPicPr>
          <p:nvPr/>
        </p:nvPicPr>
        <p:blipFill>
          <a:blip xmlns:r="http://schemas.openxmlformats.org/officeDocument/2006/relationships" r:embed="rId1"/>
          <a:stretch>
            <a:fillRect/>
          </a:stretch>
        </p:blipFill>
        <p:spPr>
          <a:xfrm rot="0">
            <a:off x="276567" y="810255"/>
            <a:ext cx="8590866" cy="523749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06" name="Title 1"/>
          <p:cNvSpPr>
            <a:spLocks noGrp="1"/>
          </p:cNvSpPr>
          <p:nvPr>
            <p:ph type="title"/>
          </p:nvPr>
        </p:nvSpPr>
        <p:spPr>
          <a:xfrm>
            <a:off x="755576" y="2780928"/>
            <a:ext cx="7470648" cy="1143000"/>
          </a:xfrm>
        </p:spPr>
        <p:txBody>
          <a:bodyPr>
            <a:noAutofit/>
          </a:bodyPr>
          <a:p>
            <a:pPr algn="ctr"/>
            <a:r>
              <a:rPr dirty="0" sz="8800" lang="en-US" smtClean="0"/>
              <a:t>Data Set</a:t>
            </a:r>
            <a:endParaRPr dirty="0" sz="8800"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193" name=""/>
          <p:cNvPicPr>
            <a:picLocks/>
          </p:cNvPicPr>
          <p:nvPr/>
        </p:nvPicPr>
        <p:blipFill>
          <a:blip xmlns:r="http://schemas.openxmlformats.org/officeDocument/2006/relationships" r:embed="rId1"/>
          <a:stretch>
            <a:fillRect/>
          </a:stretch>
        </p:blipFill>
        <p:spPr>
          <a:xfrm rot="0">
            <a:off x="799451" y="1566493"/>
            <a:ext cx="7545097" cy="4063325"/>
          </a:xfrm>
          <a:prstGeom prst="rec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pic>
        <p:nvPicPr>
          <p:cNvPr id="2097194" name=""/>
          <p:cNvPicPr>
            <a:picLocks/>
          </p:cNvPicPr>
          <p:nvPr/>
        </p:nvPicPr>
        <p:blipFill>
          <a:blip xmlns:r="http://schemas.openxmlformats.org/officeDocument/2006/relationships" r:embed="rId1"/>
          <a:stretch>
            <a:fillRect/>
          </a:stretch>
        </p:blipFill>
        <p:spPr>
          <a:xfrm rot="0">
            <a:off x="475349" y="1242391"/>
            <a:ext cx="8193301" cy="4373217"/>
          </a:xfrm>
          <a:prstGeom prst="rec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pic>
        <p:nvPicPr>
          <p:cNvPr id="2097195" name=""/>
          <p:cNvPicPr>
            <a:picLocks/>
          </p:cNvPicPr>
          <p:nvPr/>
        </p:nvPicPr>
        <p:blipFill>
          <a:blip xmlns:r="http://schemas.openxmlformats.org/officeDocument/2006/relationships" r:embed="rId1"/>
          <a:stretch>
            <a:fillRect/>
          </a:stretch>
        </p:blipFill>
        <p:spPr>
          <a:xfrm rot="0">
            <a:off x="700060" y="1004716"/>
            <a:ext cx="7743879" cy="4848567"/>
          </a:xfrm>
          <a:prstGeom prst="rec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99" name=""/>
          <p:cNvSpPr>
            <a:spLocks noGrp="1"/>
          </p:cNvSpPr>
          <p:nvPr>
            <p:ph type="title"/>
          </p:nvPr>
        </p:nvSpPr>
        <p:spPr/>
        <p:txBody>
          <a:bodyPr>
            <a:normAutofit/>
          </a:bodyPr>
          <a:p>
            <a:r>
              <a:rPr lang="en-US"/>
              <a:t>A</a:t>
            </a:r>
            <a:r>
              <a:rPr lang="en-US"/>
              <a:t>d</a:t>
            </a:r>
            <a:r>
              <a:rPr lang="en-US"/>
              <a:t>m</a:t>
            </a:r>
            <a:r>
              <a:rPr lang="en-US"/>
              <a:t>i</a:t>
            </a:r>
            <a:r>
              <a:rPr lang="en-US"/>
              <a:t>n</a:t>
            </a:r>
            <a:r>
              <a:rPr lang="en-US"/>
              <a:t> </a:t>
            </a:r>
            <a:r>
              <a:rPr lang="en-US"/>
              <a:t>M</a:t>
            </a:r>
            <a:r>
              <a:rPr lang="en-US"/>
              <a:t>o</a:t>
            </a:r>
            <a:r>
              <a:rPr lang="en-US"/>
              <a:t>d</a:t>
            </a:r>
            <a:r>
              <a:rPr lang="en-US"/>
              <a:t>u</a:t>
            </a:r>
            <a:r>
              <a:rPr lang="en-US"/>
              <a:t>le</a:t>
            </a:r>
            <a:endParaRPr lang="en-IN"/>
          </a:p>
        </p:txBody>
      </p:sp>
      <p:pic>
        <p:nvPicPr>
          <p:cNvPr id="2097196" name=""/>
          <p:cNvPicPr>
            <a:picLocks/>
          </p:cNvPicPr>
          <p:nvPr/>
        </p:nvPicPr>
        <p:blipFill>
          <a:blip xmlns:r="http://schemas.openxmlformats.org/officeDocument/2006/relationships" r:embed="rId1"/>
          <a:stretch>
            <a:fillRect/>
          </a:stretch>
        </p:blipFill>
        <p:spPr>
          <a:xfrm rot="0">
            <a:off x="457200" y="1417319"/>
            <a:ext cx="7769807" cy="5237490"/>
          </a:xfrm>
          <a:prstGeom prst="rec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pic>
        <p:nvPicPr>
          <p:cNvPr id="2097197" name=""/>
          <p:cNvPicPr>
            <a:picLocks/>
          </p:cNvPicPr>
          <p:nvPr/>
        </p:nvPicPr>
        <p:blipFill>
          <a:blip xmlns:r="http://schemas.openxmlformats.org/officeDocument/2006/relationships" r:embed="rId1"/>
          <a:stretch>
            <a:fillRect/>
          </a:stretch>
        </p:blipFill>
        <p:spPr>
          <a:xfrm rot="0">
            <a:off x="695739" y="901003"/>
            <a:ext cx="7752522" cy="5055993"/>
          </a:xfrm>
          <a:prstGeom prst="rec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198" name=""/>
          <p:cNvPicPr>
            <a:picLocks/>
          </p:cNvPicPr>
          <p:nvPr/>
        </p:nvPicPr>
        <p:blipFill>
          <a:blip xmlns:r="http://schemas.openxmlformats.org/officeDocument/2006/relationships" r:embed="rId1"/>
          <a:stretch>
            <a:fillRect/>
          </a:stretch>
        </p:blipFill>
        <p:spPr>
          <a:xfrm rot="0">
            <a:off x="1687588" y="438921"/>
            <a:ext cx="5768824" cy="5988935"/>
          </a:xfrm>
          <a:prstGeom prst="rec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pic>
        <p:nvPicPr>
          <p:cNvPr id="2097199" name=""/>
          <p:cNvPicPr>
            <a:picLocks/>
          </p:cNvPicPr>
          <p:nvPr/>
        </p:nvPicPr>
        <p:blipFill>
          <a:blip xmlns:r="http://schemas.openxmlformats.org/officeDocument/2006/relationships" r:embed="rId1"/>
          <a:stretch>
            <a:fillRect/>
          </a:stretch>
        </p:blipFill>
        <p:spPr>
          <a:xfrm rot="0">
            <a:off x="1502896" y="385886"/>
            <a:ext cx="6138209" cy="6472113"/>
          </a:xfrm>
          <a:prstGeom prst="rec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pic>
        <p:nvPicPr>
          <p:cNvPr id="2097200" name=""/>
          <p:cNvPicPr>
            <a:picLocks/>
          </p:cNvPicPr>
          <p:nvPr/>
        </p:nvPicPr>
        <p:blipFill>
          <a:blip xmlns:r="http://schemas.openxmlformats.org/officeDocument/2006/relationships" r:embed="rId1"/>
          <a:stretch>
            <a:fillRect/>
          </a:stretch>
        </p:blipFill>
        <p:spPr>
          <a:xfrm rot="0">
            <a:off x="713024" y="1056573"/>
            <a:ext cx="7717951" cy="4744854"/>
          </a:xfrm>
          <a:prstGeom prst="rec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pic>
        <p:nvPicPr>
          <p:cNvPr id="2097201" name=""/>
          <p:cNvPicPr>
            <a:picLocks/>
          </p:cNvPicPr>
          <p:nvPr/>
        </p:nvPicPr>
        <p:blipFill>
          <a:blip xmlns:r="http://schemas.openxmlformats.org/officeDocument/2006/relationships" r:embed="rId1"/>
          <a:srcRect l="2665" t="0" r="5901" b="0"/>
          <a:stretch>
            <a:fillRect/>
          </a:stretch>
        </p:blipFill>
        <p:spPr>
          <a:xfrm rot="0">
            <a:off x="245673" y="1540933"/>
            <a:ext cx="8428796" cy="3776133"/>
          </a:xfrm>
          <a:prstGeom prst="rec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pic>
        <p:nvPicPr>
          <p:cNvPr id="2097202" name=""/>
          <p:cNvPicPr>
            <a:picLocks/>
          </p:cNvPicPr>
          <p:nvPr/>
        </p:nvPicPr>
        <p:blipFill>
          <a:blip xmlns:r="http://schemas.openxmlformats.org/officeDocument/2006/relationships" r:embed="rId1"/>
          <a:stretch>
            <a:fillRect/>
          </a:stretch>
        </p:blipFill>
        <p:spPr>
          <a:xfrm rot="0">
            <a:off x="172854" y="901003"/>
            <a:ext cx="8798292" cy="5055993"/>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07" name="Title 1"/>
          <p:cNvSpPr>
            <a:spLocks noGrp="1"/>
          </p:cNvSpPr>
          <p:nvPr>
            <p:ph type="title"/>
          </p:nvPr>
        </p:nvSpPr>
        <p:spPr/>
        <p:txBody>
          <a:bodyPr/>
          <a:p>
            <a:r>
              <a:rPr dirty="0" lang="en-US" smtClean="0"/>
              <a:t>Entity Set:</a:t>
            </a:r>
            <a:endParaRPr dirty="0" lang="en-US"/>
          </a:p>
        </p:txBody>
      </p:sp>
      <p:sp>
        <p:nvSpPr>
          <p:cNvPr id="1048608" name="Content Placeholder 2"/>
          <p:cNvSpPr>
            <a:spLocks noGrp="1"/>
          </p:cNvSpPr>
          <p:nvPr>
            <p:ph idx="1"/>
          </p:nvPr>
        </p:nvSpPr>
        <p:spPr/>
        <p:txBody>
          <a:bodyPr/>
          <a:p>
            <a:pPr>
              <a:buFont typeface="Wingdings" pitchFamily="2" charset="2"/>
              <a:buChar char="§"/>
            </a:pPr>
            <a:r>
              <a:rPr dirty="0" lang="en-US" smtClean="0"/>
              <a:t>Student</a:t>
            </a:r>
          </a:p>
          <a:p>
            <a:pPr>
              <a:buFont typeface="Wingdings" pitchFamily="2" charset="2"/>
              <a:buChar char="§"/>
            </a:pPr>
            <a:r>
              <a:rPr dirty="0" lang="en-US" smtClean="0"/>
              <a:t>Lecturer</a:t>
            </a:r>
          </a:p>
          <a:p>
            <a:pPr>
              <a:buFont typeface="Wingdings" pitchFamily="2" charset="2"/>
              <a:buChar char="§"/>
            </a:pPr>
            <a:r>
              <a:rPr dirty="0" lang="en-US" smtClean="0"/>
              <a:t>Subject </a:t>
            </a:r>
          </a:p>
          <a:p>
            <a:pPr>
              <a:buFont typeface="Wingdings" pitchFamily="2" charset="2"/>
              <a:buChar char="§"/>
            </a:pPr>
            <a:r>
              <a:rPr dirty="0" lang="en-US" smtClean="0"/>
              <a:t>Branch</a:t>
            </a:r>
          </a:p>
          <a:p>
            <a:pPr>
              <a:buFont typeface="Wingdings" pitchFamily="2" charset="2"/>
              <a:buChar char="§"/>
            </a:pPr>
            <a:r>
              <a:rPr dirty="0" lang="en-US" smtClean="0"/>
              <a:t>Attendance</a:t>
            </a:r>
          </a:p>
          <a:p>
            <a:pPr>
              <a:buFont typeface="Wingdings" pitchFamily="2" charset="2"/>
              <a:buChar char="§"/>
            </a:pPr>
            <a:r>
              <a:rPr dirty="0" lang="en-US" smtClean="0"/>
              <a:t>Admin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700" name=""/>
          <p:cNvSpPr>
            <a:spLocks noGrp="1"/>
          </p:cNvSpPr>
          <p:nvPr>
            <p:ph type="ctrTitle"/>
          </p:nvPr>
        </p:nvSpPr>
        <p:spPr>
          <a:xfrm>
            <a:off x="0" y="2278379"/>
            <a:ext cx="6480048" cy="2301240"/>
          </a:xfrm>
        </p:spPr>
        <p:txBody>
          <a:bodyPr/>
          <a:p>
            <a:r>
              <a:rPr lang="en-US"/>
              <a:t>T</a:t>
            </a:r>
            <a:r>
              <a:rPr lang="en-US"/>
              <a:t>H</a:t>
            </a:r>
            <a:r>
              <a:rPr lang="en-US"/>
              <a:t>A</a:t>
            </a:r>
            <a:r>
              <a:rPr lang="en-US"/>
              <a:t>NK</a:t>
            </a:r>
            <a:r>
              <a:rPr lang="en-US"/>
              <a:t> </a:t>
            </a:r>
            <a:r>
              <a:rPr lang="en-US"/>
              <a:t>Y</a:t>
            </a:r>
            <a:r>
              <a:rPr lang="en-US"/>
              <a:t>O</a:t>
            </a:r>
            <a:r>
              <a:rPr lang="en-US"/>
              <a:t>U</a:t>
            </a:r>
            <a:r>
              <a:rPr lang="en-US"/>
              <a:t>.</a:t>
            </a:r>
            <a:r>
              <a:rPr lang="en-US"/>
              <a:t>.</a:t>
            </a:r>
            <a:r>
              <a:rPr lang="en-US"/>
              <a:t>!</a:t>
            </a:r>
            <a:r>
              <a:rPr lang="en-US"/>
              <a:t>!</a:t>
            </a:r>
            <a:r>
              <a:rPr lang="en-US"/>
              <a:t> </a:t>
            </a: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09" name="Title 1"/>
          <p:cNvSpPr>
            <a:spLocks noGrp="1"/>
          </p:cNvSpPr>
          <p:nvPr>
            <p:ph type="title"/>
          </p:nvPr>
        </p:nvSpPr>
        <p:spPr/>
        <p:txBody>
          <a:bodyPr/>
          <a:p>
            <a:r>
              <a:rPr dirty="0" lang="en-US" smtClean="0"/>
              <a:t>Attributes:</a:t>
            </a:r>
            <a:endParaRPr dirty="0" lang="en-US"/>
          </a:p>
        </p:txBody>
      </p:sp>
      <p:graphicFrame>
        <p:nvGraphicFramePr>
          <p:cNvPr id="4194304" name="Content Placeholder 3"/>
          <p:cNvGraphicFramePr>
            <a:graphicFrameLocks noGrp="1"/>
          </p:cNvGraphicFramePr>
          <p:nvPr>
            <p:ph idx="1"/>
          </p:nvPr>
        </p:nvGraphicFramePr>
        <p:xfrm>
          <a:off x="457200" y="1600201"/>
          <a:ext cx="8219256" cy="4586115"/>
        </p:xfrm>
        <a:graphic>
          <a:graphicData uri="http://schemas.openxmlformats.org/drawingml/2006/table">
            <a:tbl>
              <a:tblPr firstRow="1" bandRow="1">
                <a:tableStyleId>{073A0DAA-6AF3-43AB-8588-CEC1D06C72B9}</a:tableStyleId>
              </a:tblPr>
              <a:tblGrid>
                <a:gridCol w="1675761"/>
                <a:gridCol w="6543495"/>
              </a:tblGrid>
              <a:tr h="506039">
                <a:tc>
                  <a:txBody>
                    <a:bodyPr/>
                    <a:p>
                      <a:r>
                        <a:rPr dirty="0" sz="1800" lang="en-US" smtClean="0"/>
                        <a:t>Entity</a:t>
                      </a:r>
                      <a:endParaRPr dirty="0" sz="1800" lang="en-US"/>
                    </a:p>
                  </a:txBody>
                </a:tc>
                <a:tc>
                  <a:txBody>
                    <a:bodyPr/>
                    <a:p>
                      <a:r>
                        <a:rPr dirty="0" sz="1800" lang="en-US" smtClean="0"/>
                        <a:t>Attributes</a:t>
                      </a:r>
                      <a:endParaRPr dirty="0" sz="1800" lang="en-US"/>
                    </a:p>
                  </a:txBody>
                </a:tc>
              </a:tr>
              <a:tr h="914400">
                <a:tc>
                  <a:txBody>
                    <a:bodyPr/>
                    <a:p>
                      <a:r>
                        <a:rPr dirty="0" sz="1800" lang="en-US" smtClean="0"/>
                        <a:t>Student</a:t>
                      </a:r>
                      <a:endParaRPr dirty="0" sz="1800" lang="en-US"/>
                    </a:p>
                  </a:txBody>
                </a:tc>
                <a:tc>
                  <a:txBody>
                    <a:bodyPr/>
                    <a:p>
                      <a:r>
                        <a:rPr dirty="0" sz="1800" kern="1200" kumimoji="0" lang="en-IN" err="1" u="sng" smtClean="0">
                          <a:solidFill>
                            <a:schemeClr val="dk1"/>
                          </a:solidFill>
                          <a:latin typeface="+mn-lt"/>
                          <a:ea typeface="+mn-ea"/>
                          <a:cs typeface="+mn-cs"/>
                        </a:rPr>
                        <a:t>StuRollno</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StuName</a:t>
                      </a:r>
                      <a:r>
                        <a:rPr dirty="0" sz="1800" kern="1200" kumimoji="0" lang="en-IN" smtClean="0">
                          <a:solidFill>
                            <a:schemeClr val="dk1"/>
                          </a:solidFill>
                          <a:latin typeface="+mn-lt"/>
                          <a:ea typeface="+mn-ea"/>
                          <a:cs typeface="+mn-cs"/>
                        </a:rPr>
                        <a:t>, Gender, </a:t>
                      </a:r>
                      <a:r>
                        <a:rPr dirty="0" sz="1800" kern="1200" kumimoji="0" lang="en-IN" err="1" smtClean="0">
                          <a:solidFill>
                            <a:schemeClr val="dk1"/>
                          </a:solidFill>
                          <a:latin typeface="+mn-lt"/>
                          <a:ea typeface="+mn-ea"/>
                          <a:cs typeface="+mn-cs"/>
                        </a:rPr>
                        <a:t>Email_ID</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Contact_no</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Sem</a:t>
                      </a:r>
                      <a:r>
                        <a:rPr dirty="0" sz="1800" kern="1200" kumimoji="0" lang="en-IN" smtClean="0">
                          <a:solidFill>
                            <a:schemeClr val="dk1"/>
                          </a:solidFill>
                          <a:latin typeface="+mn-lt"/>
                          <a:ea typeface="+mn-ea"/>
                          <a:cs typeface="+mn-cs"/>
                        </a:rPr>
                        <a:t>, Year, Password</a:t>
                      </a:r>
                      <a:endParaRPr dirty="0" sz="1800" lang="en-US"/>
                    </a:p>
                  </a:txBody>
                </a:tc>
              </a:tr>
              <a:tr h="640080">
                <a:tc>
                  <a:txBody>
                    <a:bodyPr/>
                    <a:p>
                      <a:r>
                        <a:rPr dirty="0" sz="1800" lang="en-US" smtClean="0"/>
                        <a:t>Lecturer</a:t>
                      </a:r>
                      <a:endParaRPr dirty="0" sz="1800" lang="en-US"/>
                    </a:p>
                  </a:txBody>
                </a:tc>
                <a:tc>
                  <a:txBody>
                    <a:bodyPr/>
                    <a:p>
                      <a:pPr algn="l" defTabSz="914400" eaLnBrk="1" fontAlgn="auto" hangingPunct="1" indent="0" latinLnBrk="0" marL="0" marR="0" rtl="0">
                        <a:lnSpc>
                          <a:spcPct val="100000"/>
                        </a:lnSpc>
                        <a:spcBef>
                          <a:spcPts val="0"/>
                        </a:spcBef>
                        <a:spcAft>
                          <a:spcPts val="0"/>
                        </a:spcAft>
                        <a:buClrTx/>
                        <a:buSzTx/>
                        <a:buFontTx/>
                        <a:buNone/>
                      </a:pPr>
                      <a:r>
                        <a:rPr dirty="0" sz="1800" kern="1200" kumimoji="0" lang="en-IN" err="1" u="sng" smtClean="0">
                          <a:solidFill>
                            <a:schemeClr val="dk1"/>
                          </a:solidFill>
                          <a:latin typeface="+mn-lt"/>
                          <a:ea typeface="+mn-ea"/>
                          <a:cs typeface="+mn-cs"/>
                        </a:rPr>
                        <a:t>Lect_ID</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Lect_Name</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Contact_no</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Email_ID</a:t>
                      </a:r>
                      <a:r>
                        <a:rPr dirty="0" sz="1800" kern="1200" kumimoji="0" lang="en-IN" smtClean="0">
                          <a:solidFill>
                            <a:schemeClr val="dk1"/>
                          </a:solidFill>
                          <a:latin typeface="+mn-lt"/>
                          <a:ea typeface="+mn-ea"/>
                          <a:cs typeface="+mn-cs"/>
                        </a:rPr>
                        <a:t>, Password</a:t>
                      </a:r>
                      <a:endParaRPr dirty="0" sz="1800" kern="1200" kumimoji="0" lang="en-US" smtClean="0">
                        <a:solidFill>
                          <a:schemeClr val="dk1"/>
                        </a:solidFill>
                        <a:latin typeface="+mn-lt"/>
                        <a:ea typeface="+mn-ea"/>
                        <a:cs typeface="+mn-cs"/>
                      </a:endParaRPr>
                    </a:p>
                  </a:txBody>
                </a:tc>
              </a:tr>
              <a:tr h="506039">
                <a:tc>
                  <a:txBody>
                    <a:bodyPr/>
                    <a:p>
                      <a:r>
                        <a:rPr dirty="0" sz="1800" lang="en-US" smtClean="0"/>
                        <a:t>Subject</a:t>
                      </a:r>
                      <a:endParaRPr dirty="0" sz="1800" lang="en-US"/>
                    </a:p>
                  </a:txBody>
                </a:tc>
                <a:tc>
                  <a:txBody>
                    <a:bodyPr/>
                    <a:p>
                      <a:r>
                        <a:rPr dirty="0" sz="1800" kern="1200" kumimoji="0" lang="en-IN" err="1" u="sng" smtClean="0">
                          <a:solidFill>
                            <a:schemeClr val="dk1"/>
                          </a:solidFill>
                          <a:latin typeface="+mn-lt"/>
                          <a:ea typeface="+mn-ea"/>
                          <a:cs typeface="+mn-cs"/>
                        </a:rPr>
                        <a:t>SubID</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SubName</a:t>
                      </a:r>
                      <a:endParaRPr dirty="0" sz="1800" lang="en-US"/>
                    </a:p>
                  </a:txBody>
                </a:tc>
              </a:tr>
              <a:tr h="640080">
                <a:tc>
                  <a:txBody>
                    <a:bodyPr/>
                    <a:p>
                      <a:r>
                        <a:rPr dirty="0" sz="1800" kern="1200" kumimoji="0" lang="en-IN" smtClean="0">
                          <a:solidFill>
                            <a:schemeClr val="dk1"/>
                          </a:solidFill>
                          <a:latin typeface="+mn-lt"/>
                          <a:ea typeface="+mn-ea"/>
                          <a:cs typeface="+mn-cs"/>
                        </a:rPr>
                        <a:t>Attendance </a:t>
                      </a:r>
                      <a:endParaRPr dirty="0" sz="1800" lang="en-US"/>
                    </a:p>
                  </a:txBody>
                </a:tc>
                <a:tc>
                  <a:txBody>
                    <a:bodyPr/>
                    <a:p>
                      <a:pPr algn="l" defTabSz="914400" eaLnBrk="1" fontAlgn="auto" hangingPunct="1" indent="0" latinLnBrk="0" marL="0" marR="0" rtl="0">
                        <a:lnSpc>
                          <a:spcPct val="100000"/>
                        </a:lnSpc>
                        <a:spcBef>
                          <a:spcPts val="0"/>
                        </a:spcBef>
                        <a:spcAft>
                          <a:spcPts val="0"/>
                        </a:spcAft>
                        <a:buClrTx/>
                        <a:buSzTx/>
                        <a:buFontTx/>
                        <a:buNone/>
                      </a:pPr>
                      <a:r>
                        <a:rPr dirty="0" sz="1800" kern="1200" kumimoji="0" lang="en-IN" smtClean="0">
                          <a:solidFill>
                            <a:schemeClr val="dk1"/>
                          </a:solidFill>
                          <a:latin typeface="+mn-lt"/>
                          <a:ea typeface="+mn-ea"/>
                          <a:cs typeface="+mn-cs"/>
                        </a:rPr>
                        <a:t> </a:t>
                      </a:r>
                      <a:r>
                        <a:rPr dirty="0" sz="1800" kern="1200" kumimoji="0" lang="en-IN" err="1" u="sng" smtClean="0">
                          <a:solidFill>
                            <a:schemeClr val="dk1"/>
                          </a:solidFill>
                          <a:latin typeface="+mn-lt"/>
                          <a:ea typeface="+mn-ea"/>
                          <a:cs typeface="+mn-cs"/>
                        </a:rPr>
                        <a:t>Att_ID</a:t>
                      </a:r>
                      <a:r>
                        <a:rPr dirty="0" sz="1800" kern="1200" kumimoji="0" lang="en-IN" smtClean="0">
                          <a:solidFill>
                            <a:schemeClr val="dk1"/>
                          </a:solidFill>
                          <a:latin typeface="+mn-lt"/>
                          <a:ea typeface="+mn-ea"/>
                          <a:cs typeface="+mn-cs"/>
                        </a:rPr>
                        <a:t>, Date, Time, Status</a:t>
                      </a:r>
                      <a:endParaRPr dirty="0" sz="1800" kern="1200" kumimoji="0" lang="en-US" smtClean="0">
                        <a:solidFill>
                          <a:schemeClr val="dk1"/>
                        </a:solidFill>
                        <a:latin typeface="+mn-lt"/>
                        <a:ea typeface="+mn-ea"/>
                        <a:cs typeface="+mn-cs"/>
                      </a:endParaRPr>
                    </a:p>
                  </a:txBody>
                </a:tc>
              </a:tr>
              <a:tr h="506039">
                <a:tc>
                  <a:txBody>
                    <a:bodyPr/>
                    <a:p>
                      <a:r>
                        <a:rPr dirty="0" sz="1800" lang="en-US" smtClean="0"/>
                        <a:t>Branch</a:t>
                      </a:r>
                      <a:endParaRPr dirty="0" sz="1800" lang="en-US"/>
                    </a:p>
                  </a:txBody>
                </a:tc>
                <a:tc>
                  <a:txBody>
                    <a:bodyPr/>
                    <a:p>
                      <a:r>
                        <a:rPr dirty="0" sz="1800" kern="1200" kumimoji="0" lang="en-IN" err="1" u="sng" smtClean="0">
                          <a:solidFill>
                            <a:schemeClr val="dk1"/>
                          </a:solidFill>
                          <a:latin typeface="+mn-lt"/>
                          <a:ea typeface="+mn-ea"/>
                          <a:cs typeface="+mn-cs"/>
                        </a:rPr>
                        <a:t>Branch_ID</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BranchName</a:t>
                      </a:r>
                      <a:endParaRPr dirty="0" sz="1800" lang="en-US"/>
                    </a:p>
                  </a:txBody>
                </a:tc>
              </a:tr>
              <a:tr h="873438">
                <a:tc>
                  <a:txBody>
                    <a:bodyPr/>
                    <a:p>
                      <a:r>
                        <a:rPr dirty="0" sz="1800" lang="en-US" smtClean="0"/>
                        <a:t>Admin</a:t>
                      </a:r>
                      <a:endParaRPr dirty="0" sz="1800" lang="en-US"/>
                    </a:p>
                  </a:txBody>
                </a:tc>
                <a:tc>
                  <a:txBody>
                    <a:bodyPr/>
                    <a:p>
                      <a:r>
                        <a:rPr dirty="0" sz="1800" kern="1200" kumimoji="0" lang="en-IN" err="1" u="sng" smtClean="0">
                          <a:solidFill>
                            <a:schemeClr val="dk1"/>
                          </a:solidFill>
                          <a:latin typeface="+mn-lt"/>
                          <a:ea typeface="+mn-ea"/>
                          <a:cs typeface="+mn-cs"/>
                        </a:rPr>
                        <a:t>Admin_ID</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AdminName</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Contact_no</a:t>
                      </a:r>
                      <a:r>
                        <a:rPr dirty="0" sz="1800" kern="1200" kumimoji="0" lang="en-IN" smtClean="0">
                          <a:solidFill>
                            <a:schemeClr val="dk1"/>
                          </a:solidFill>
                          <a:latin typeface="+mn-lt"/>
                          <a:ea typeface="+mn-ea"/>
                          <a:cs typeface="+mn-cs"/>
                        </a:rPr>
                        <a:t>, </a:t>
                      </a:r>
                      <a:r>
                        <a:rPr dirty="0" sz="1800" kern="1200" kumimoji="0" lang="en-IN" err="1" smtClean="0">
                          <a:solidFill>
                            <a:schemeClr val="dk1"/>
                          </a:solidFill>
                          <a:latin typeface="+mn-lt"/>
                          <a:ea typeface="+mn-ea"/>
                          <a:cs typeface="+mn-cs"/>
                        </a:rPr>
                        <a:t>Email_ID</a:t>
                      </a:r>
                      <a:r>
                        <a:rPr dirty="0" sz="1800" kern="1200" kumimoji="0" lang="en-IN" smtClean="0">
                          <a:solidFill>
                            <a:schemeClr val="dk1"/>
                          </a:solidFill>
                          <a:latin typeface="+mn-lt"/>
                          <a:ea typeface="+mn-ea"/>
                          <a:cs typeface="+mn-cs"/>
                        </a:rPr>
                        <a:t>, Password</a:t>
                      </a:r>
                      <a:endParaRPr dirty="0" sz="1800" lang="en-US"/>
                    </a:p>
                  </a:txBody>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10" name="Title 1"/>
          <p:cNvSpPr>
            <a:spLocks noGrp="1"/>
          </p:cNvSpPr>
          <p:nvPr>
            <p:ph type="title"/>
          </p:nvPr>
        </p:nvSpPr>
        <p:spPr/>
        <p:txBody>
          <a:bodyPr>
            <a:normAutofit fontScale="95652"/>
          </a:bodyPr>
          <a:p>
            <a:r>
              <a:rPr dirty="0" lang="en-US" smtClean="0"/>
              <a:t>Association among entity set</a:t>
            </a:r>
            <a:endParaRPr dirty="0" lang="en-US"/>
          </a:p>
        </p:txBody>
      </p:sp>
      <p:graphicFrame>
        <p:nvGraphicFramePr>
          <p:cNvPr id="4194305" name="Content Placeholder 5"/>
          <p:cNvGraphicFramePr>
            <a:graphicFrameLocks noGrp="1"/>
          </p:cNvGraphicFramePr>
          <p:nvPr>
            <p:ph idx="1"/>
          </p:nvPr>
        </p:nvGraphicFramePr>
        <p:xfrm>
          <a:off x="457200" y="1600200"/>
          <a:ext cx="8321040" cy="4554501"/>
        </p:xfrm>
        <a:graphic>
          <a:graphicData uri="http://schemas.openxmlformats.org/drawingml/2006/table">
            <a:tbl>
              <a:tblPr firstRow="1" bandRow="1">
                <a:tableStyleId>{073A0DAA-6AF3-43AB-8588-CEC1D06C72B9}</a:tableStyleId>
              </a:tblPr>
              <a:tblGrid>
                <a:gridCol w="1402080"/>
                <a:gridCol w="1066800"/>
                <a:gridCol w="1160780"/>
                <a:gridCol w="1066800"/>
                <a:gridCol w="1490980"/>
                <a:gridCol w="1066800"/>
                <a:gridCol w="1066800"/>
              </a:tblGrid>
              <a:tr h="798310">
                <a:tc>
                  <a:txBody>
                    <a:bodyPr/>
                    <a:p>
                      <a:pPr algn="ctr"/>
                      <a:endParaRPr dirty="0" sz="1800" lang="en-US"/>
                    </a:p>
                  </a:txBody>
                </a:tc>
                <a:tc>
                  <a:txBody>
                    <a:bodyPr/>
                    <a:p>
                      <a:pPr algn="ctr"/>
                      <a:r>
                        <a:rPr dirty="0" sz="1800" lang="en-US" smtClean="0"/>
                        <a:t>Student</a:t>
                      </a:r>
                      <a:endParaRPr dirty="0" sz="1800" lang="en-US"/>
                    </a:p>
                  </a:txBody>
                </a:tc>
                <a:tc>
                  <a:txBody>
                    <a:bodyPr/>
                    <a:p>
                      <a:pPr algn="ctr"/>
                      <a:r>
                        <a:rPr dirty="0" sz="1800" lang="en-US" smtClean="0"/>
                        <a:t>Lecturer</a:t>
                      </a:r>
                      <a:endParaRPr dirty="0" sz="1800" lang="en-US"/>
                    </a:p>
                  </a:txBody>
                </a:tc>
                <a:tc>
                  <a:txBody>
                    <a:bodyPr/>
                    <a:p>
                      <a:pPr algn="ctr"/>
                      <a:r>
                        <a:rPr dirty="0" sz="1800" lang="en-US" smtClean="0"/>
                        <a:t>Subject</a:t>
                      </a:r>
                      <a:endParaRPr dirty="0" sz="1800" lang="en-US"/>
                    </a:p>
                  </a:txBody>
                </a:tc>
                <a:tc>
                  <a:txBody>
                    <a:bodyPr/>
                    <a:p>
                      <a:pPr algn="ctr"/>
                      <a:r>
                        <a:rPr dirty="0" sz="1800" lang="en-US" smtClean="0"/>
                        <a:t>Attendance</a:t>
                      </a:r>
                      <a:endParaRPr dirty="0" sz="1800" lang="en-US"/>
                    </a:p>
                  </a:txBody>
                </a:tc>
                <a:tc>
                  <a:txBody>
                    <a:bodyPr/>
                    <a:p>
                      <a:pPr algn="ctr"/>
                      <a:r>
                        <a:rPr dirty="0" sz="1800" lang="en-US" smtClean="0"/>
                        <a:t>Branch</a:t>
                      </a:r>
                      <a:endParaRPr dirty="0" sz="1800" lang="en-US"/>
                    </a:p>
                  </a:txBody>
                </a:tc>
                <a:tc>
                  <a:txBody>
                    <a:bodyPr/>
                    <a:p>
                      <a:pPr algn="ctr"/>
                      <a:r>
                        <a:rPr dirty="0" sz="1800" lang="en-US" smtClean="0"/>
                        <a:t>Admin</a:t>
                      </a:r>
                      <a:endParaRPr dirty="0" sz="1800" lang="en-US"/>
                    </a:p>
                  </a:txBody>
                </a:tc>
              </a:tr>
              <a:tr h="640080">
                <a:tc>
                  <a:txBody>
                    <a:bodyPr/>
                    <a:p>
                      <a:pPr algn="ctr"/>
                      <a:r>
                        <a:rPr dirty="0" sz="1800" lang="en-US" smtClean="0"/>
                        <a:t>Student</a:t>
                      </a:r>
                      <a:endParaRPr dirty="0" sz="1800" lang="en-US"/>
                    </a:p>
                  </a:txBody>
                </a:tc>
                <a:tc>
                  <a:txBody>
                    <a:bodyPr/>
                    <a:p>
                      <a:pPr algn="ctr"/>
                      <a:r>
                        <a:rPr b="1" dirty="0" sz="1800" lang="en-US" smtClean="0"/>
                        <a:t>X</a:t>
                      </a:r>
                      <a:endParaRPr b="1" dirty="0" sz="1800" lang="en-US"/>
                    </a:p>
                  </a:txBody>
                </a:tc>
                <a:tc>
                  <a:txBody>
                    <a:bodyPr/>
                    <a:p>
                      <a:pPr algn="ctr"/>
                      <a:r>
                        <a:rPr b="1" dirty="0" sz="1800" lang="en-US" smtClean="0"/>
                        <a:t>X</a:t>
                      </a:r>
                      <a:endParaRPr b="1" dirty="0" sz="1800" lang="en-US"/>
                    </a:p>
                  </a:txBody>
                </a:tc>
                <a:tc>
                  <a:txBody>
                    <a:bodyPr/>
                    <a:p>
                      <a:pPr algn="ctr"/>
                      <a:r>
                        <a:rPr b="1" dirty="0" sz="1800" lang="en-US" smtClean="0"/>
                        <a:t>X</a:t>
                      </a:r>
                      <a:endParaRPr b="1" dirty="0" sz="1800" lang="en-US"/>
                    </a:p>
                  </a:txBody>
                </a:tc>
                <a:tc>
                  <a:txBody>
                    <a:bodyPr/>
                    <a:p>
                      <a:pPr algn="ctr"/>
                      <a:r>
                        <a:rPr b="1" dirty="0" sz="1800" lang="en-US" smtClean="0">
                          <a:sym typeface="Wingdings"/>
                        </a:rPr>
                        <a:t></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t>X</a:t>
                      </a:r>
                      <a:endParaRPr b="1" dirty="0" sz="1800" lang="en-US"/>
                    </a:p>
                  </a:txBody>
                </a:tc>
              </a:tr>
              <a:tr h="640080">
                <a:tc>
                  <a:txBody>
                    <a:bodyPr/>
                    <a:p>
                      <a:pPr algn="ctr"/>
                      <a:r>
                        <a:rPr dirty="0" sz="1800" lang="en-US" smtClean="0"/>
                        <a:t>Lecturer</a:t>
                      </a:r>
                      <a:endParaRPr dirty="0" sz="1800" lang="en-US"/>
                    </a:p>
                  </a:txBody>
                </a:tc>
                <a:tc>
                  <a:txBody>
                    <a:bodyPr/>
                    <a:p>
                      <a:pPr algn="ctr"/>
                      <a:r>
                        <a:rPr b="1" dirty="0" sz="1800" lang="en-US" smtClean="0"/>
                        <a:t>X</a:t>
                      </a:r>
                      <a:endParaRPr b="1" dirty="0" sz="1800" lang="en-US"/>
                    </a:p>
                  </a:txBody>
                </a:tc>
                <a:tc>
                  <a:txBody>
                    <a:bodyPr/>
                    <a:p>
                      <a:pPr algn="ctr"/>
                      <a:r>
                        <a:rPr b="1" dirty="0" sz="1800" lang="en-US" smtClean="0"/>
                        <a:t>X</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sym typeface="Wingdings"/>
                        </a:rPr>
                        <a:t></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t>X</a:t>
                      </a:r>
                      <a:endParaRPr b="1" dirty="0" sz="1800" lang="en-US"/>
                    </a:p>
                  </a:txBody>
                </a:tc>
              </a:tr>
              <a:tr h="640080">
                <a:tc>
                  <a:txBody>
                    <a:bodyPr/>
                    <a:p>
                      <a:pPr algn="ctr"/>
                      <a:r>
                        <a:rPr dirty="0" sz="1800" lang="en-US" smtClean="0"/>
                        <a:t>Subject</a:t>
                      </a:r>
                      <a:endParaRPr dirty="0" sz="1800" lang="en-US"/>
                    </a:p>
                  </a:txBody>
                </a:tc>
                <a:tc>
                  <a:txBody>
                    <a:bodyPr/>
                    <a:p>
                      <a:pPr algn="ctr"/>
                      <a:r>
                        <a:rPr b="1" dirty="0" sz="1800" lang="en-US" smtClean="0"/>
                        <a:t>X</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t>X</a:t>
                      </a:r>
                      <a:endParaRPr b="1" dirty="0" sz="1800" lang="en-US"/>
                    </a:p>
                  </a:txBody>
                </a:tc>
                <a:tc>
                  <a:txBody>
                    <a:bodyPr/>
                    <a:p>
                      <a:pPr algn="ctr"/>
                      <a:r>
                        <a:rPr b="1" dirty="0" sz="1800" lang="en-US" smtClean="0">
                          <a:sym typeface="Wingdings"/>
                        </a:rPr>
                        <a:t></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t>X</a:t>
                      </a:r>
                      <a:endParaRPr b="1" dirty="0" sz="1800" lang="en-US"/>
                    </a:p>
                  </a:txBody>
                </a:tc>
              </a:tr>
              <a:tr h="640080">
                <a:tc>
                  <a:txBody>
                    <a:bodyPr/>
                    <a:p>
                      <a:pPr algn="ctr"/>
                      <a:r>
                        <a:rPr dirty="0" sz="1800" lang="en-US" smtClean="0"/>
                        <a:t>Attendance</a:t>
                      </a:r>
                      <a:endParaRPr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sym typeface="Wingdings"/>
                        </a:rPr>
                        <a:t>X</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X</a:t>
                      </a:r>
                      <a:endParaRPr b="1" dirty="0" sz="1800" lang="en-US" smtClean="0"/>
                    </a:p>
                  </a:txBody>
                </a:tc>
                <a:tc>
                  <a:txBody>
                    <a:bodyPr/>
                    <a:p>
                      <a:pPr algn="ctr"/>
                      <a:r>
                        <a:rPr b="1" dirty="0" sz="1800" lang="en-US" smtClean="0"/>
                        <a:t>X</a:t>
                      </a:r>
                      <a:endParaRPr b="1" dirty="0" sz="1800" lang="en-US"/>
                    </a:p>
                  </a:txBody>
                </a:tc>
              </a:tr>
              <a:tr h="640080">
                <a:tc>
                  <a:txBody>
                    <a:bodyPr/>
                    <a:p>
                      <a:pPr algn="ctr"/>
                      <a:r>
                        <a:rPr dirty="0" sz="1800" lang="en-US" smtClean="0"/>
                        <a:t>Branch</a:t>
                      </a:r>
                      <a:endParaRPr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a:t>
                      </a:r>
                      <a:endParaRPr b="1" dirty="0" sz="1800" lang="en-US" smtClean="0"/>
                    </a:p>
                  </a:txBody>
                </a:tc>
                <a:tc>
                  <a:txBody>
                    <a:bodyPr/>
                    <a:p>
                      <a:pPr algn="ctr"/>
                      <a:r>
                        <a:rPr b="1" dirty="0" sz="1800" lang="en-US" smtClean="0">
                          <a:sym typeface="Wingdings"/>
                        </a:rPr>
                        <a:t>X</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X</a:t>
                      </a:r>
                      <a:endParaRPr b="1" dirty="0" sz="1800" lang="en-US" smtClean="0"/>
                    </a:p>
                  </a:txBody>
                </a:tc>
                <a:tc>
                  <a:txBody>
                    <a:bodyPr/>
                    <a:p>
                      <a:pPr algn="ctr"/>
                      <a:r>
                        <a:rPr b="1" dirty="0" sz="1800" lang="en-US" smtClean="0"/>
                        <a:t>X</a:t>
                      </a:r>
                      <a:endParaRPr b="1" dirty="0" sz="1800" lang="en-US"/>
                    </a:p>
                  </a:txBody>
                </a:tc>
              </a:tr>
              <a:tr h="555791">
                <a:tc>
                  <a:txBody>
                    <a:bodyPr/>
                    <a:p>
                      <a:pPr algn="ctr"/>
                      <a:r>
                        <a:rPr dirty="0" sz="1800" lang="en-US" smtClean="0"/>
                        <a:t>Admin</a:t>
                      </a:r>
                      <a:endParaRPr dirty="0" sz="1800" lang="en-US"/>
                    </a:p>
                  </a:txBody>
                </a:tc>
                <a:tc>
                  <a:txBody>
                    <a:bodyPr/>
                    <a:p>
                      <a:pPr algn="ctr"/>
                      <a:r>
                        <a:rPr b="1" dirty="0" sz="1800" lang="en-US" smtClean="0"/>
                        <a:t>X</a:t>
                      </a:r>
                      <a:endParaRPr b="1" dirty="0" sz="1800" lang="en-US"/>
                    </a:p>
                  </a:txBody>
                </a:tc>
                <a:tc>
                  <a:txBody>
                    <a:bodyPr/>
                    <a:p>
                      <a:pPr algn="ctr"/>
                      <a:r>
                        <a:rPr b="1" dirty="0" sz="1800" lang="en-US" smtClean="0"/>
                        <a:t>X</a:t>
                      </a:r>
                      <a:endParaRPr b="1" dirty="0" sz="1800" lang="en-US"/>
                    </a:p>
                  </a:txBody>
                </a:tc>
                <a:tc>
                  <a:txBody>
                    <a:bodyPr/>
                    <a:p>
                      <a:pPr algn="ctr"/>
                      <a:r>
                        <a:rPr b="1" dirty="0" sz="1800" lang="en-US" smtClean="0"/>
                        <a:t>X</a:t>
                      </a:r>
                      <a:endParaRPr b="1" dirty="0" sz="1800" lang="en-US"/>
                    </a:p>
                  </a:txBody>
                </a:tc>
                <a:tc>
                  <a:txBody>
                    <a:bodyPr/>
                    <a:p>
                      <a:pPr algn="ctr"/>
                      <a:r>
                        <a:rPr b="1" dirty="0" sz="1800" lang="en-US" smtClean="0">
                          <a:sym typeface="Wingdings"/>
                        </a:rPr>
                        <a:t>X</a:t>
                      </a:r>
                      <a:endParaRPr b="1" dirty="0" sz="1800" lang="en-US"/>
                    </a:p>
                  </a:txBody>
                </a:tc>
                <a:tc>
                  <a:txBody>
                    <a:bodyPr/>
                    <a:p>
                      <a:pPr algn="ctr" defTabSz="914400" eaLnBrk="1" fontAlgn="auto" hangingPunct="1" indent="0" latinLnBrk="0" marL="0" marR="0" rtl="0">
                        <a:lnSpc>
                          <a:spcPct val="100000"/>
                        </a:lnSpc>
                        <a:spcBef>
                          <a:spcPts val="0"/>
                        </a:spcBef>
                        <a:spcAft>
                          <a:spcPts val="0"/>
                        </a:spcAft>
                        <a:buClrTx/>
                        <a:buSzTx/>
                        <a:buFontTx/>
                        <a:buNone/>
                      </a:pPr>
                      <a:r>
                        <a:rPr b="1" dirty="0" sz="1800" lang="en-US" smtClean="0">
                          <a:sym typeface="Wingdings"/>
                        </a:rPr>
                        <a:t>X</a:t>
                      </a:r>
                      <a:endParaRPr b="1" dirty="0" sz="1800" lang="en-US" smtClean="0"/>
                    </a:p>
                  </a:txBody>
                </a:tc>
                <a:tc>
                  <a:txBody>
                    <a:bodyPr/>
                    <a:p>
                      <a:pPr algn="ctr"/>
                      <a:r>
                        <a:rPr b="1" dirty="0" sz="1800" lang="en-US" smtClean="0"/>
                        <a:t>X</a:t>
                      </a:r>
                      <a:endParaRPr b="1" dirty="0" sz="1800" lang="en-US"/>
                    </a:p>
                  </a:txBody>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1" name="Title 1"/>
          <p:cNvSpPr>
            <a:spLocks noGrp="1"/>
          </p:cNvSpPr>
          <p:nvPr>
            <p:ph type="title"/>
          </p:nvPr>
        </p:nvSpPr>
        <p:spPr/>
        <p:txBody>
          <a:bodyPr/>
          <a:p>
            <a:r>
              <a:rPr dirty="0" lang="en-US" smtClean="0"/>
              <a:t>Mapping Cardinality</a:t>
            </a:r>
            <a:endParaRPr dirty="0" lang="en-US"/>
          </a:p>
        </p:txBody>
      </p:sp>
      <p:graphicFrame>
        <p:nvGraphicFramePr>
          <p:cNvPr id="4194306" name="Content Placeholder 3"/>
          <p:cNvGraphicFramePr>
            <a:graphicFrameLocks noGrp="1"/>
          </p:cNvGraphicFramePr>
          <p:nvPr>
            <p:ph idx="1"/>
          </p:nvPr>
        </p:nvGraphicFramePr>
        <p:xfrm>
          <a:off x="457200" y="1600200"/>
          <a:ext cx="7467600" cy="5120640"/>
        </p:xfrm>
        <a:graphic>
          <a:graphicData uri="http://schemas.openxmlformats.org/drawingml/2006/table">
            <a:tbl>
              <a:tblPr firstRow="1" bandRow="1">
                <a:tableStyleId>{073A0DAA-6AF3-43AB-8588-CEC1D06C72B9}</a:tableStyleId>
              </a:tblPr>
              <a:tblGrid>
                <a:gridCol w="2489200"/>
                <a:gridCol w="2489200"/>
                <a:gridCol w="2489200"/>
              </a:tblGrid>
              <a:tr h="640080">
                <a:tc>
                  <a:txBody>
                    <a:bodyPr/>
                    <a:p>
                      <a:pPr algn="ctr"/>
                      <a:r>
                        <a:rPr dirty="0" sz="1800" lang="en-US" smtClean="0"/>
                        <a:t>Entity Set</a:t>
                      </a:r>
                      <a:endParaRPr dirty="0" sz="1800" lang="en-US"/>
                    </a:p>
                  </a:txBody>
                </a:tc>
                <a:tc>
                  <a:txBody>
                    <a:bodyPr/>
                    <a:p>
                      <a:pPr algn="ctr"/>
                      <a:r>
                        <a:rPr dirty="0" sz="1800" lang="en-US" smtClean="0"/>
                        <a:t>Relationship Set</a:t>
                      </a:r>
                      <a:endParaRPr dirty="0" sz="1800" lang="en-US"/>
                    </a:p>
                  </a:txBody>
                </a:tc>
                <a:tc>
                  <a:txBody>
                    <a:bodyPr/>
                    <a:p>
                      <a:pPr algn="ctr"/>
                      <a:r>
                        <a:rPr dirty="0" sz="1800" lang="en-US" smtClean="0"/>
                        <a:t>Mapping Cardinality</a:t>
                      </a:r>
                      <a:endParaRPr dirty="0" sz="1800" lang="en-US"/>
                    </a:p>
                  </a:txBody>
                </a:tc>
              </a:tr>
              <a:tr h="640080">
                <a:tc>
                  <a:txBody>
                    <a:bodyPr/>
                    <a:p>
                      <a:pPr algn="ctr"/>
                      <a:r>
                        <a:rPr dirty="0" sz="1800" lang="en-US" smtClean="0"/>
                        <a:t>Student – Attendance</a:t>
                      </a:r>
                      <a:endParaRPr dirty="0" sz="1800" lang="en-US"/>
                    </a:p>
                  </a:txBody>
                </a:tc>
                <a:tc>
                  <a:txBody>
                    <a:bodyPr/>
                    <a:p>
                      <a:pPr algn="ctr"/>
                      <a:r>
                        <a:rPr dirty="0" sz="1800" lang="en-US" err="1" smtClean="0"/>
                        <a:t>Stu_Att</a:t>
                      </a:r>
                      <a:endParaRPr dirty="0" sz="1800" lang="en-US"/>
                    </a:p>
                  </a:txBody>
                </a:tc>
                <a:tc>
                  <a:txBody>
                    <a:bodyPr/>
                    <a:p>
                      <a:pPr algn="ctr"/>
                      <a:r>
                        <a:rPr dirty="0" sz="1800" lang="en-US" smtClean="0"/>
                        <a:t>One</a:t>
                      </a:r>
                      <a:r>
                        <a:rPr baseline="0" dirty="0" sz="1800" lang="en-US" smtClean="0"/>
                        <a:t> to many</a:t>
                      </a:r>
                      <a:endParaRPr dirty="0" sz="1800" lang="en-US"/>
                    </a:p>
                  </a:txBody>
                </a:tc>
              </a:tr>
              <a:tr h="640080">
                <a:tc>
                  <a:txBody>
                    <a:bodyPr/>
                    <a:p>
                      <a:pPr algn="ctr"/>
                      <a:r>
                        <a:rPr dirty="0" sz="1800" lang="en-US" smtClean="0"/>
                        <a:t>Student</a:t>
                      </a:r>
                      <a:r>
                        <a:rPr baseline="0" dirty="0" sz="1800" lang="en-US" smtClean="0"/>
                        <a:t> – Branch</a:t>
                      </a:r>
                      <a:endParaRPr dirty="0" sz="1800" lang="en-US"/>
                    </a:p>
                  </a:txBody>
                </a:tc>
                <a:tc>
                  <a:txBody>
                    <a:bodyPr/>
                    <a:p>
                      <a:pPr algn="ctr"/>
                      <a:r>
                        <a:rPr dirty="0" sz="1800" lang="en-US" err="1" smtClean="0"/>
                        <a:t>Stu_Br</a:t>
                      </a:r>
                      <a:endParaRPr dirty="0" sz="1800" lang="en-US"/>
                    </a:p>
                  </a:txBody>
                </a:tc>
                <a:tc>
                  <a:txBody>
                    <a:bodyPr/>
                    <a:p>
                      <a:pPr algn="ctr"/>
                      <a:r>
                        <a:rPr dirty="0" sz="1800" lang="en-US" smtClean="0"/>
                        <a:t>Many</a:t>
                      </a:r>
                      <a:r>
                        <a:rPr baseline="0" dirty="0" sz="1800" lang="en-US" smtClean="0"/>
                        <a:t> to One</a:t>
                      </a:r>
                      <a:endParaRPr dirty="0" sz="1800" lang="en-US"/>
                    </a:p>
                  </a:txBody>
                </a:tc>
              </a:tr>
              <a:tr h="640080">
                <a:tc>
                  <a:txBody>
                    <a:bodyPr/>
                    <a:p>
                      <a:pPr algn="ctr"/>
                      <a:r>
                        <a:rPr dirty="0" sz="1800" lang="en-US" smtClean="0"/>
                        <a:t>Lecturer</a:t>
                      </a:r>
                      <a:r>
                        <a:rPr baseline="0" dirty="0" sz="1800" lang="en-US" smtClean="0"/>
                        <a:t> – Subject</a:t>
                      </a:r>
                      <a:endParaRPr dirty="0" sz="1800" lang="en-US"/>
                    </a:p>
                  </a:txBody>
                </a:tc>
                <a:tc>
                  <a:txBody>
                    <a:bodyPr/>
                    <a:p>
                      <a:pPr algn="ctr"/>
                      <a:r>
                        <a:rPr dirty="0" sz="1800" lang="en-US" err="1" smtClean="0"/>
                        <a:t>Lect_Sub</a:t>
                      </a:r>
                      <a:endParaRPr dirty="0" sz="1800" lang="en-US"/>
                    </a:p>
                  </a:txBody>
                </a:tc>
                <a:tc>
                  <a:txBody>
                    <a:bodyPr/>
                    <a:p>
                      <a:pPr algn="ctr"/>
                      <a:r>
                        <a:rPr dirty="0" sz="1800" lang="en-US" smtClean="0"/>
                        <a:t>Many to Many</a:t>
                      </a:r>
                      <a:endParaRPr dirty="0" sz="1800" lang="en-US"/>
                    </a:p>
                  </a:txBody>
                </a:tc>
              </a:tr>
              <a:tr h="640080">
                <a:tc>
                  <a:txBody>
                    <a:bodyPr/>
                    <a:p>
                      <a:pPr algn="ctr"/>
                      <a:r>
                        <a:rPr dirty="0" sz="1800" lang="en-US" smtClean="0"/>
                        <a:t>Lecturer – Branch</a:t>
                      </a:r>
                      <a:endParaRPr dirty="0" sz="1800" lang="en-US"/>
                    </a:p>
                  </a:txBody>
                </a:tc>
                <a:tc>
                  <a:txBody>
                    <a:bodyPr/>
                    <a:p>
                      <a:pPr algn="ctr"/>
                      <a:r>
                        <a:rPr dirty="0" sz="1800" lang="en-US" err="1" smtClean="0"/>
                        <a:t>Lect_Br</a:t>
                      </a:r>
                      <a:endParaRPr dirty="0" sz="1800" lang="en-US"/>
                    </a:p>
                  </a:txBody>
                </a:tc>
                <a:tc>
                  <a:txBody>
                    <a:bodyPr/>
                    <a:p>
                      <a:pPr algn="ctr"/>
                      <a:r>
                        <a:rPr dirty="0" sz="1800" lang="en-US" smtClean="0"/>
                        <a:t>One</a:t>
                      </a:r>
                      <a:r>
                        <a:rPr baseline="0" dirty="0" sz="1800" lang="en-US" smtClean="0"/>
                        <a:t> to Many</a:t>
                      </a:r>
                      <a:endParaRPr dirty="0" sz="1800" lang="en-US"/>
                    </a:p>
                  </a:txBody>
                </a:tc>
              </a:tr>
              <a:tr h="640080">
                <a:tc>
                  <a:txBody>
                    <a:bodyPr/>
                    <a:p>
                      <a:pPr algn="ctr"/>
                      <a:r>
                        <a:rPr dirty="0" sz="1800" lang="en-US" smtClean="0"/>
                        <a:t>Subject – Branch</a:t>
                      </a:r>
                      <a:endParaRPr dirty="0" sz="1800" lang="en-US"/>
                    </a:p>
                  </a:txBody>
                </a:tc>
                <a:tc>
                  <a:txBody>
                    <a:bodyPr/>
                    <a:p>
                      <a:pPr algn="ctr"/>
                      <a:r>
                        <a:rPr dirty="0" sz="1800" lang="en-US" err="1" smtClean="0"/>
                        <a:t>Sub_Br</a:t>
                      </a:r>
                      <a:endParaRPr dirty="0" sz="1800" lang="en-US"/>
                    </a:p>
                  </a:txBody>
                </a:tc>
                <a:tc>
                  <a:txBody>
                    <a:bodyPr/>
                    <a:p>
                      <a:pPr algn="ctr"/>
                      <a:r>
                        <a:rPr dirty="0" sz="1800" lang="en-US" smtClean="0"/>
                        <a:t>Many to Many</a:t>
                      </a:r>
                      <a:endParaRPr dirty="0" sz="1800" lang="en-US"/>
                    </a:p>
                  </a:txBody>
                </a:tc>
              </a:tr>
              <a:tr h="640080">
                <a:tc>
                  <a:txBody>
                    <a:bodyPr/>
                    <a:p>
                      <a:pPr algn="ctr"/>
                      <a:r>
                        <a:rPr dirty="0" sz="1800" lang="en-US" smtClean="0"/>
                        <a:t>Subject</a:t>
                      </a:r>
                      <a:r>
                        <a:rPr baseline="0" dirty="0" sz="1800" lang="en-US" smtClean="0"/>
                        <a:t> – Attendance</a:t>
                      </a:r>
                      <a:endParaRPr dirty="0" sz="1800" lang="en-US"/>
                    </a:p>
                  </a:txBody>
                </a:tc>
                <a:tc>
                  <a:txBody>
                    <a:bodyPr/>
                    <a:p>
                      <a:pPr algn="ctr"/>
                      <a:r>
                        <a:rPr dirty="0" sz="1800" lang="en-US" err="1" smtClean="0"/>
                        <a:t>Sub_Att</a:t>
                      </a:r>
                      <a:endParaRPr dirty="0" sz="1800" lang="en-US"/>
                    </a:p>
                  </a:txBody>
                </a:tc>
                <a:tc>
                  <a:txBody>
                    <a:bodyPr/>
                    <a:p>
                      <a:pPr algn="ctr"/>
                      <a:r>
                        <a:rPr dirty="0" sz="1800" lang="en-US" smtClean="0"/>
                        <a:t>One to Many</a:t>
                      </a:r>
                      <a:endParaRPr dirty="0" sz="1800" lang="en-US"/>
                    </a:p>
                  </a:txBody>
                </a:tc>
              </a:tr>
              <a:tr h="640080">
                <a:tc>
                  <a:txBody>
                    <a:bodyPr/>
                    <a:p>
                      <a:pPr algn="ctr"/>
                      <a:r>
                        <a:rPr dirty="0" sz="1800" lang="en-US" smtClean="0"/>
                        <a:t>Lecturer</a:t>
                      </a:r>
                      <a:r>
                        <a:rPr baseline="0" dirty="0" sz="1800" lang="en-US" smtClean="0"/>
                        <a:t> - Attendance</a:t>
                      </a:r>
                      <a:endParaRPr dirty="0" sz="1800" lang="en-US"/>
                    </a:p>
                  </a:txBody>
                </a:tc>
                <a:tc>
                  <a:txBody>
                    <a:bodyPr/>
                    <a:p>
                      <a:pPr algn="ctr"/>
                      <a:r>
                        <a:rPr dirty="0" sz="1800" lang="en-US" err="1" smtClean="0"/>
                        <a:t>Lect_Att</a:t>
                      </a:r>
                      <a:endParaRPr dirty="0" sz="1800" lang="en-US"/>
                    </a:p>
                  </a:txBody>
                </a:tc>
                <a:tc>
                  <a:txBody>
                    <a:bodyPr/>
                    <a:p>
                      <a:pPr algn="ctr"/>
                      <a:r>
                        <a:rPr dirty="0" sz="1800" lang="en-US" smtClean="0"/>
                        <a:t>One to Many</a:t>
                      </a:r>
                      <a:endParaRPr dirty="0" sz="1800" lang="en-US"/>
                    </a:p>
                  </a:txBody>
                </a:tc>
              </a:tr>
            </a:tbl>
          </a:graphicData>
        </a:graphic>
      </p:graphicFrame>
    </p:spTree>
  </p:cSld>
  <p:clrMapOvr>
    <a:masterClrMapping/>
  </p:clrMapOvr>
</p:sld>
</file>

<file path=ppt/theme/theme1.xml><?xml version="1.0" encoding="utf-8"?>
<a:theme xmlns:a="http://schemas.openxmlformats.org/drawingml/2006/main" name="Technic">
  <a:themeElements>
    <a:clrScheme name="Technic">
      <a:dk1>
        <a:sysClr lastClr="000000" val="windowText"/>
      </a:dk1>
      <a:lt1>
        <a:sysClr lastClr="FFFFFF" val="window"/>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dir="t" rig="harsh">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Grizli777</Company>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Collage Attendance Management System</dc:title>
  <dc:creator>Lenovo</dc:creator>
  <cp:lastModifiedBy>Lenovo</cp:lastModifiedBy>
  <dcterms:created xsi:type="dcterms:W3CDTF">2022-10-02T22:46:13Z</dcterms:created>
  <dcterms:modified xsi:type="dcterms:W3CDTF">2023-05-20T05:32:20Z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ef0aae0fd2f44dc7a0f72770f6516bc6</vt:lpwstr>
  </property>
</Properties>
</file>